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6"/>
  </p:notesMasterIdLst>
  <p:handoutMasterIdLst>
    <p:handoutMasterId r:id="rId7"/>
  </p:handoutMasterIdLst>
  <p:sldIdLst>
    <p:sldId id="265" r:id="rId5"/>
  </p:sldIdLst>
  <p:sldSz cx="12192000" cy="6858000"/>
  <p:notesSz cx="6797675" cy="9926638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454D55"/>
    <a:srgbClr val="FEF298"/>
    <a:srgbClr val="F6CE50"/>
    <a:srgbClr val="FFCC00"/>
    <a:srgbClr val="FDEB67"/>
    <a:srgbClr val="F3C121"/>
    <a:srgbClr val="F2C020"/>
    <a:srgbClr val="FF7C80"/>
    <a:srgbClr val="0C6D8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F913D2F-D4BD-4411-669B-44A606FB66AC}" v="7" dt="2022-03-03T14:35:03.583"/>
    <p1510:client id="{29245764-62D5-472A-BEE9-4B0A1F437AD6}" v="12" dt="2022-07-05T21:32:24.689"/>
    <p1510:client id="{42097930-3DBB-C05E-0932-27550DF2F9F9}" v="27" dt="2022-04-27T13:18:22.005"/>
    <p1510:client id="{65A938C5-C418-4263-8B90-FDCC1AF74046}" v="1" dt="2023-09-01T15:03:03.362"/>
    <p1510:client id="{7BDC7136-ABC6-48E3-B1DB-D5BEB555CB18}" v="6" dt="2023-06-08T12:50:42.020"/>
    <p1510:client id="{A2C90AB8-93DA-A0AB-9F3A-36D9D153F40C}" v="3" dt="2022-05-04T09:06:28.714"/>
    <p1510:client id="{E13D7A36-6D73-4E7D-890B-9E8A8C38B41D}" v="10" dt="2023-01-19T15:27:45.598"/>
  </p1510:revLst>
</p1510:revInfo>
</file>

<file path=ppt/tableStyles.xml><?xml version="1.0" encoding="utf-8"?>
<a:tblStyleLst xmlns:a="http://schemas.openxmlformats.org/drawingml/2006/main" def="{616DA210-FB5B-4158-B5E0-FEB733F419B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29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anya Peacock" userId="S::tanya.peacock@kpja.inmat.org.uk::2160841a-ac11-4bdf-a7ba-45423686ff10" providerId="AD" clId="Web-{7BDC7136-ABC6-48E3-B1DB-D5BEB555CB18}"/>
    <pc:docChg chg="modSld">
      <pc:chgData name="Tanya Peacock" userId="S::tanya.peacock@kpja.inmat.org.uk::2160841a-ac11-4bdf-a7ba-45423686ff10" providerId="AD" clId="Web-{7BDC7136-ABC6-48E3-B1DB-D5BEB555CB18}" dt="2023-06-08T12:50:42.020" v="5" actId="20577"/>
      <pc:docMkLst>
        <pc:docMk/>
      </pc:docMkLst>
      <pc:sldChg chg="modSp">
        <pc:chgData name="Tanya Peacock" userId="S::tanya.peacock@kpja.inmat.org.uk::2160841a-ac11-4bdf-a7ba-45423686ff10" providerId="AD" clId="Web-{7BDC7136-ABC6-48E3-B1DB-D5BEB555CB18}" dt="2023-06-08T12:50:42.020" v="5" actId="20577"/>
        <pc:sldMkLst>
          <pc:docMk/>
          <pc:sldMk cId="3066426839" sldId="265"/>
        </pc:sldMkLst>
        <pc:spChg chg="mod">
          <ac:chgData name="Tanya Peacock" userId="S::tanya.peacock@kpja.inmat.org.uk::2160841a-ac11-4bdf-a7ba-45423686ff10" providerId="AD" clId="Web-{7BDC7136-ABC6-48E3-B1DB-D5BEB555CB18}" dt="2023-06-08T12:50:42.020" v="5" actId="20577"/>
          <ac:spMkLst>
            <pc:docMk/>
            <pc:sldMk cId="3066426839" sldId="265"/>
            <ac:spMk id="88" creationId="{00000000-0000-0000-0000-000000000000}"/>
          </ac:spMkLst>
        </pc:spChg>
      </pc:sldChg>
    </pc:docChg>
  </pc:docChgLst>
  <pc:docChgLst>
    <pc:chgData name="Ellie Eames" userId="S::ellie.eames@kpja.inmat.org.uk::673332e2-05f0-4595-8ec8-bbcbbbfb25be" providerId="AD" clId="Web-{0F913D2F-D4BD-4411-669B-44A606FB66AC}"/>
    <pc:docChg chg="modSld">
      <pc:chgData name="Ellie Eames" userId="S::ellie.eames@kpja.inmat.org.uk::673332e2-05f0-4595-8ec8-bbcbbbfb25be" providerId="AD" clId="Web-{0F913D2F-D4BD-4411-669B-44A606FB66AC}" dt="2022-03-03T14:35:02.114" v="6" actId="20577"/>
      <pc:docMkLst>
        <pc:docMk/>
      </pc:docMkLst>
      <pc:sldChg chg="modSp">
        <pc:chgData name="Ellie Eames" userId="S::ellie.eames@kpja.inmat.org.uk::673332e2-05f0-4595-8ec8-bbcbbbfb25be" providerId="AD" clId="Web-{0F913D2F-D4BD-4411-669B-44A606FB66AC}" dt="2022-03-03T14:35:02.114" v="6" actId="20577"/>
        <pc:sldMkLst>
          <pc:docMk/>
          <pc:sldMk cId="2601777250" sldId="263"/>
        </pc:sldMkLst>
        <pc:spChg chg="mod">
          <ac:chgData name="Ellie Eames" userId="S::ellie.eames@kpja.inmat.org.uk::673332e2-05f0-4595-8ec8-bbcbbbfb25be" providerId="AD" clId="Web-{0F913D2F-D4BD-4411-669B-44A606FB66AC}" dt="2022-03-03T14:35:02.114" v="6" actId="20577"/>
          <ac:spMkLst>
            <pc:docMk/>
            <pc:sldMk cId="2601777250" sldId="263"/>
            <ac:spMk id="54" creationId="{00000000-0000-0000-0000-000000000000}"/>
          </ac:spMkLst>
        </pc:spChg>
      </pc:sldChg>
    </pc:docChg>
  </pc:docChgLst>
  <pc:docChgLst>
    <pc:chgData name="Ellie Eames" userId="S::ellie.eames@kpja.inmat.org.uk::673332e2-05f0-4595-8ec8-bbcbbbfb25be" providerId="AD" clId="Web-{42097930-3DBB-C05E-0932-27550DF2F9F9}"/>
    <pc:docChg chg="modSld">
      <pc:chgData name="Ellie Eames" userId="S::ellie.eames@kpja.inmat.org.uk::673332e2-05f0-4595-8ec8-bbcbbbfb25be" providerId="AD" clId="Web-{42097930-3DBB-C05E-0932-27550DF2F9F9}" dt="2022-04-27T13:18:21.708" v="25" actId="20577"/>
      <pc:docMkLst>
        <pc:docMk/>
      </pc:docMkLst>
      <pc:sldChg chg="modSp">
        <pc:chgData name="Ellie Eames" userId="S::ellie.eames@kpja.inmat.org.uk::673332e2-05f0-4595-8ec8-bbcbbbfb25be" providerId="AD" clId="Web-{42097930-3DBB-C05E-0932-27550DF2F9F9}" dt="2022-04-27T13:18:21.708" v="25" actId="20577"/>
        <pc:sldMkLst>
          <pc:docMk/>
          <pc:sldMk cId="2601777250" sldId="263"/>
        </pc:sldMkLst>
        <pc:spChg chg="mod">
          <ac:chgData name="Ellie Eames" userId="S::ellie.eames@kpja.inmat.org.uk::673332e2-05f0-4595-8ec8-bbcbbbfb25be" providerId="AD" clId="Web-{42097930-3DBB-C05E-0932-27550DF2F9F9}" dt="2022-04-27T13:18:21.708" v="25" actId="20577"/>
          <ac:spMkLst>
            <pc:docMk/>
            <pc:sldMk cId="2601777250" sldId="263"/>
            <ac:spMk id="29" creationId="{00000000-0000-0000-0000-000000000000}"/>
          </ac:spMkLst>
        </pc:spChg>
        <pc:spChg chg="mod">
          <ac:chgData name="Ellie Eames" userId="S::ellie.eames@kpja.inmat.org.uk::673332e2-05f0-4595-8ec8-bbcbbbfb25be" providerId="AD" clId="Web-{42097930-3DBB-C05E-0932-27550DF2F9F9}" dt="2022-04-27T13:18:17.411" v="18" actId="20577"/>
          <ac:spMkLst>
            <pc:docMk/>
            <pc:sldMk cId="2601777250" sldId="263"/>
            <ac:spMk id="48" creationId="{00000000-0000-0000-0000-000000000000}"/>
          </ac:spMkLst>
        </pc:spChg>
      </pc:sldChg>
    </pc:docChg>
  </pc:docChgLst>
  <pc:docChgLst>
    <pc:chgData name="Tracy Croft" userId="S::tracy.croft@kpja.inmat.org.uk::f7467b86-eb2f-4826-a947-14f2fabef65b" providerId="AD" clId="Web-{A2C90AB8-93DA-A0AB-9F3A-36D9D153F40C}"/>
    <pc:docChg chg="modSld">
      <pc:chgData name="Tracy Croft" userId="S::tracy.croft@kpja.inmat.org.uk::f7467b86-eb2f-4826-a947-14f2fabef65b" providerId="AD" clId="Web-{A2C90AB8-93DA-A0AB-9F3A-36D9D153F40C}" dt="2022-05-04T09:06:26.917" v="1" actId="20577"/>
      <pc:docMkLst>
        <pc:docMk/>
      </pc:docMkLst>
      <pc:sldChg chg="modSp">
        <pc:chgData name="Tracy Croft" userId="S::tracy.croft@kpja.inmat.org.uk::f7467b86-eb2f-4826-a947-14f2fabef65b" providerId="AD" clId="Web-{A2C90AB8-93DA-A0AB-9F3A-36D9D153F40C}" dt="2022-05-04T09:06:26.917" v="1" actId="20577"/>
        <pc:sldMkLst>
          <pc:docMk/>
          <pc:sldMk cId="2601777250" sldId="263"/>
        </pc:sldMkLst>
        <pc:spChg chg="mod">
          <ac:chgData name="Tracy Croft" userId="S::tracy.croft@kpja.inmat.org.uk::f7467b86-eb2f-4826-a947-14f2fabef65b" providerId="AD" clId="Web-{A2C90AB8-93DA-A0AB-9F3A-36D9D153F40C}" dt="2022-05-04T09:06:26.917" v="1" actId="20577"/>
          <ac:spMkLst>
            <pc:docMk/>
            <pc:sldMk cId="2601777250" sldId="263"/>
            <ac:spMk id="5" creationId="{00000000-0000-0000-0000-000000000000}"/>
          </ac:spMkLst>
        </pc:spChg>
      </pc:sldChg>
    </pc:docChg>
  </pc:docChgLst>
  <pc:docChgLst>
    <pc:chgData name="Tanya Peacock" userId="S::tanya.peacock@kpja.inmat.org.uk::2160841a-ac11-4bdf-a7ba-45423686ff10" providerId="AD" clId="Web-{29245764-62D5-472A-BEE9-4B0A1F437AD6}"/>
    <pc:docChg chg="modSld">
      <pc:chgData name="Tanya Peacock" userId="S::tanya.peacock@kpja.inmat.org.uk::2160841a-ac11-4bdf-a7ba-45423686ff10" providerId="AD" clId="Web-{29245764-62D5-472A-BEE9-4B0A1F437AD6}" dt="2022-07-05T21:32:24.689" v="10"/>
      <pc:docMkLst>
        <pc:docMk/>
      </pc:docMkLst>
      <pc:sldChg chg="addSp modSp">
        <pc:chgData name="Tanya Peacock" userId="S::tanya.peacock@kpja.inmat.org.uk::2160841a-ac11-4bdf-a7ba-45423686ff10" providerId="AD" clId="Web-{29245764-62D5-472A-BEE9-4B0A1F437AD6}" dt="2022-07-05T21:32:12.470" v="8" actId="14100"/>
        <pc:sldMkLst>
          <pc:docMk/>
          <pc:sldMk cId="3066426839" sldId="265"/>
        </pc:sldMkLst>
        <pc:picChg chg="add mod">
          <ac:chgData name="Tanya Peacock" userId="S::tanya.peacock@kpja.inmat.org.uk::2160841a-ac11-4bdf-a7ba-45423686ff10" providerId="AD" clId="Web-{29245764-62D5-472A-BEE9-4B0A1F437AD6}" dt="2022-07-05T21:32:12.470" v="8" actId="14100"/>
          <ac:picMkLst>
            <pc:docMk/>
            <pc:sldMk cId="3066426839" sldId="265"/>
            <ac:picMk id="2" creationId="{A0CE53D4-0400-D77E-49D8-D6D253700BB4}"/>
          </ac:picMkLst>
        </pc:picChg>
        <pc:picChg chg="add mod">
          <ac:chgData name="Tanya Peacock" userId="S::tanya.peacock@kpja.inmat.org.uk::2160841a-ac11-4bdf-a7ba-45423686ff10" providerId="AD" clId="Web-{29245764-62D5-472A-BEE9-4B0A1F437AD6}" dt="2022-07-05T21:32:06.533" v="7" actId="14100"/>
          <ac:picMkLst>
            <pc:docMk/>
            <pc:sldMk cId="3066426839" sldId="265"/>
            <ac:picMk id="3" creationId="{C2C55723-5D6B-4B0F-2EE0-0A5C25C4466D}"/>
          </ac:picMkLst>
        </pc:picChg>
      </pc:sldChg>
      <pc:sldChg chg="addSp">
        <pc:chgData name="Tanya Peacock" userId="S::tanya.peacock@kpja.inmat.org.uk::2160841a-ac11-4bdf-a7ba-45423686ff10" providerId="AD" clId="Web-{29245764-62D5-472A-BEE9-4B0A1F437AD6}" dt="2022-07-05T21:32:24.689" v="10"/>
        <pc:sldMkLst>
          <pc:docMk/>
          <pc:sldMk cId="666016519" sldId="266"/>
        </pc:sldMkLst>
        <pc:picChg chg="add">
          <ac:chgData name="Tanya Peacock" userId="S::tanya.peacock@kpja.inmat.org.uk::2160841a-ac11-4bdf-a7ba-45423686ff10" providerId="AD" clId="Web-{29245764-62D5-472A-BEE9-4B0A1F437AD6}" dt="2022-07-05T21:32:18.892" v="9"/>
          <ac:picMkLst>
            <pc:docMk/>
            <pc:sldMk cId="666016519" sldId="266"/>
            <ac:picMk id="3" creationId="{25210136-944D-3C87-B59B-1ACEF3FBB582}"/>
          </ac:picMkLst>
        </pc:picChg>
        <pc:picChg chg="add">
          <ac:chgData name="Tanya Peacock" userId="S::tanya.peacock@kpja.inmat.org.uk::2160841a-ac11-4bdf-a7ba-45423686ff10" providerId="AD" clId="Web-{29245764-62D5-472A-BEE9-4B0A1F437AD6}" dt="2022-07-05T21:32:24.689" v="10"/>
          <ac:picMkLst>
            <pc:docMk/>
            <pc:sldMk cId="666016519" sldId="266"/>
            <ac:picMk id="7" creationId="{C417623B-4CF8-93E5-14BE-BBC92D6F2C97}"/>
          </ac:picMkLst>
        </pc:picChg>
      </pc:sldChg>
    </pc:docChg>
  </pc:docChgLst>
  <pc:docChgLst>
    <pc:chgData name="Tanya Peacock" userId="S::tanya.peacock@kpja.inmat.org.uk::2160841a-ac11-4bdf-a7ba-45423686ff10" providerId="AD" clId="Web-{E13D7A36-6D73-4E7D-890B-9E8A8C38B41D}"/>
    <pc:docChg chg="modSld">
      <pc:chgData name="Tanya Peacock" userId="S::tanya.peacock@kpja.inmat.org.uk::2160841a-ac11-4bdf-a7ba-45423686ff10" providerId="AD" clId="Web-{E13D7A36-6D73-4E7D-890B-9E8A8C38B41D}" dt="2023-01-19T15:27:45.598" v="11" actId="20577"/>
      <pc:docMkLst>
        <pc:docMk/>
      </pc:docMkLst>
      <pc:sldChg chg="modSp">
        <pc:chgData name="Tanya Peacock" userId="S::tanya.peacock@kpja.inmat.org.uk::2160841a-ac11-4bdf-a7ba-45423686ff10" providerId="AD" clId="Web-{E13D7A36-6D73-4E7D-890B-9E8A8C38B41D}" dt="2023-01-19T15:27:45.598" v="11" actId="20577"/>
        <pc:sldMkLst>
          <pc:docMk/>
          <pc:sldMk cId="3066426839" sldId="265"/>
        </pc:sldMkLst>
        <pc:spChg chg="mod">
          <ac:chgData name="Tanya Peacock" userId="S::tanya.peacock@kpja.inmat.org.uk::2160841a-ac11-4bdf-a7ba-45423686ff10" providerId="AD" clId="Web-{E13D7A36-6D73-4E7D-890B-9E8A8C38B41D}" dt="2023-01-19T15:27:45.598" v="11" actId="20577"/>
          <ac:spMkLst>
            <pc:docMk/>
            <pc:sldMk cId="3066426839" sldId="265"/>
            <ac:spMk id="56" creationId="{00000000-0000-0000-0000-000000000000}"/>
          </ac:spMkLst>
        </pc:spChg>
        <pc:spChg chg="mod">
          <ac:chgData name="Tanya Peacock" userId="S::tanya.peacock@kpja.inmat.org.uk::2160841a-ac11-4bdf-a7ba-45423686ff10" providerId="AD" clId="Web-{E13D7A36-6D73-4E7D-890B-9E8A8C38B41D}" dt="2023-01-19T15:27:36.785" v="6" actId="20577"/>
          <ac:spMkLst>
            <pc:docMk/>
            <pc:sldMk cId="3066426839" sldId="265"/>
            <ac:spMk id="84" creationId="{72DC8D57-7896-445B-B256-E367E63FEFFB}"/>
          </ac:spMkLst>
        </pc:spChg>
      </pc:sldChg>
    </pc:docChg>
  </pc:docChgLst>
  <pc:docChgLst>
    <pc:chgData name="Tanya Peacock" userId="S::tanya.peacock@kpja.inmat.org.uk::2160841a-ac11-4bdf-a7ba-45423686ff10" providerId="AD" clId="Web-{65A938C5-C418-4263-8B90-FDCC1AF74046}"/>
    <pc:docChg chg="modSld">
      <pc:chgData name="Tanya Peacock" userId="S::tanya.peacock@kpja.inmat.org.uk::2160841a-ac11-4bdf-a7ba-45423686ff10" providerId="AD" clId="Web-{65A938C5-C418-4263-8B90-FDCC1AF74046}" dt="2023-09-01T15:03:03.362" v="0"/>
      <pc:docMkLst>
        <pc:docMk/>
      </pc:docMkLst>
      <pc:sldChg chg="delSp">
        <pc:chgData name="Tanya Peacock" userId="S::tanya.peacock@kpja.inmat.org.uk::2160841a-ac11-4bdf-a7ba-45423686ff10" providerId="AD" clId="Web-{65A938C5-C418-4263-8B90-FDCC1AF74046}" dt="2023-09-01T15:03:03.362" v="0"/>
        <pc:sldMkLst>
          <pc:docMk/>
          <pc:sldMk cId="3066426839" sldId="265"/>
        </pc:sldMkLst>
        <pc:spChg chg="del">
          <ac:chgData name="Tanya Peacock" userId="S::tanya.peacock@kpja.inmat.org.uk::2160841a-ac11-4bdf-a7ba-45423686ff10" providerId="AD" clId="Web-{65A938C5-C418-4263-8B90-FDCC1AF74046}" dt="2023-09-01T15:03:03.362" v="0"/>
          <ac:spMkLst>
            <pc:docMk/>
            <pc:sldMk cId="3066426839" sldId="265"/>
            <ac:spMk id="4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="" xmlns:a16="http://schemas.microsoft.com/office/drawing/2014/main" id="{96946843-D728-40C3-A235-5106A1741A9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1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CFFA6704-C5B9-427A-B786-BF9D9A6F1B8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7000810-46A0-4D1C-B9D9-C114C575E055}" type="datetime1">
              <a:rPr lang="en-GB" noProof="1" dirty="0" smtClean="0"/>
              <a:t>13/09/2023</a:t>
            </a:fld>
            <a:endParaRPr lang="en-GB" noProof="1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625E4186-AC94-42CF-A09B-E291117BABF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1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5DBE12EB-D4BD-49CA-9FC4-5C9A4F4F7E2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45371C06-22B2-4805-8A74-E63609FE61CE}" type="slidenum">
              <a:rPr lang="en-GB" noProof="1" dirty="0" smtClean="0"/>
              <a:t>‹#›</a:t>
            </a:fld>
            <a:endParaRPr lang="en-GB" noProof="1"/>
          </a:p>
        </p:txBody>
      </p:sp>
    </p:spTree>
    <p:extLst>
      <p:ext uri="{BB962C8B-B14F-4D97-AF65-F5344CB8AC3E}">
        <p14:creationId xmlns:p14="http://schemas.microsoft.com/office/powerpoint/2010/main" val="25966585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1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82627EFA-81CA-4EC9-93AC-F9F36BB45D64}" type="datetime1">
              <a:rPr lang="en-GB" noProof="1" dirty="0" smtClean="0"/>
              <a:t>13/09/2023</a:t>
            </a:fld>
            <a:endParaRPr lang="en-GB" noProof="1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1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1"/>
              <a:t>Edit Master text styles</a:t>
            </a:r>
          </a:p>
          <a:p>
            <a:pPr lvl="1" rtl="0"/>
            <a:r>
              <a:rPr lang="en-GB" noProof="1"/>
              <a:t>Second level</a:t>
            </a:r>
          </a:p>
          <a:p>
            <a:pPr lvl="2" rtl="0"/>
            <a:r>
              <a:rPr lang="en-GB" noProof="1"/>
              <a:t>Third level</a:t>
            </a:r>
          </a:p>
          <a:p>
            <a:pPr lvl="3" rtl="0"/>
            <a:r>
              <a:rPr lang="en-GB" noProof="1"/>
              <a:t>Quarter level</a:t>
            </a:r>
          </a:p>
          <a:p>
            <a:pPr lvl="4" rtl="0"/>
            <a:r>
              <a:rPr lang="en-GB" noProof="1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1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A14970C-3301-4DD8-87C8-448E3F893981}" type="slidenum">
              <a:rPr lang="en-GB" noProof="1" dirty="0" smtClean="0"/>
              <a:t>‹#›</a:t>
            </a:fld>
            <a:endParaRPr lang="en-GB" noProof="1"/>
          </a:p>
        </p:txBody>
      </p:sp>
    </p:spTree>
    <p:extLst>
      <p:ext uri="{BB962C8B-B14F-4D97-AF65-F5344CB8AC3E}">
        <p14:creationId xmlns:p14="http://schemas.microsoft.com/office/powerpoint/2010/main" val="337283926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="" xmlns:a16="http://schemas.microsoft.com/office/drawing/2014/main" id="{569A71A3-950D-4899-B79B-35F2758BD331}"/>
              </a:ext>
            </a:extLst>
          </p:cNvPr>
          <p:cNvGrpSpPr/>
          <p:nvPr userDrawn="1"/>
        </p:nvGrpSpPr>
        <p:grpSpPr>
          <a:xfrm>
            <a:off x="0" y="1207336"/>
            <a:ext cx="12192000" cy="4467863"/>
            <a:chOff x="0" y="1207336"/>
            <a:chExt cx="12192000" cy="4467863"/>
          </a:xfrm>
        </p:grpSpPr>
        <p:sp>
          <p:nvSpPr>
            <p:cNvPr id="33" name="Flowchart: Delay 24">
              <a:extLst>
                <a:ext uri="{FF2B5EF4-FFF2-40B4-BE49-F238E27FC236}">
                  <a16:creationId xmlns="" xmlns:a16="http://schemas.microsoft.com/office/drawing/2014/main" id="{928187B2-0394-40AE-9F9C-6682AC71596C}"/>
                </a:ext>
              </a:extLst>
            </p:cNvPr>
            <p:cNvSpPr/>
            <p:nvPr userDrawn="1"/>
          </p:nvSpPr>
          <p:spPr>
            <a:xfrm flipH="1">
              <a:off x="2613003" y="3441616"/>
              <a:ext cx="1849273" cy="2052000"/>
            </a:xfrm>
            <a:custGeom>
              <a:avLst/>
              <a:gdLst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  <a:gd name="connsiteX5" fmla="*/ 0 w 2066400"/>
                <a:gd name="connsiteY5" fmla="*/ 0 h 2422800"/>
                <a:gd name="connsiteX0" fmla="*/ 7185 w 2073585"/>
                <a:gd name="connsiteY0" fmla="*/ 0 h 2422800"/>
                <a:gd name="connsiteX1" fmla="*/ 1040385 w 2073585"/>
                <a:gd name="connsiteY1" fmla="*/ 0 h 2422800"/>
                <a:gd name="connsiteX2" fmla="*/ 2073585 w 2073585"/>
                <a:gd name="connsiteY2" fmla="*/ 1211400 h 2422800"/>
                <a:gd name="connsiteX3" fmla="*/ 1040385 w 2073585"/>
                <a:gd name="connsiteY3" fmla="*/ 2422800 h 2422800"/>
                <a:gd name="connsiteX4" fmla="*/ 7185 w 2073585"/>
                <a:gd name="connsiteY4" fmla="*/ 2422800 h 2422800"/>
                <a:gd name="connsiteX5" fmla="*/ 0 w 2073585"/>
                <a:gd name="connsiteY5" fmla="*/ 1045208 h 2422800"/>
                <a:gd name="connsiteX6" fmla="*/ 7185 w 2073585"/>
                <a:gd name="connsiteY6" fmla="*/ 0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6" fmla="*/ 91440 w 2073585"/>
                <a:gd name="connsiteY6" fmla="*/ 1136648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66400" h="2422800">
                  <a:moveTo>
                    <a:pt x="0" y="0"/>
                  </a:moveTo>
                  <a:lnTo>
                    <a:pt x="1033200" y="0"/>
                  </a:lnTo>
                  <a:cubicBezTo>
                    <a:pt x="1603821" y="0"/>
                    <a:pt x="2066400" y="542362"/>
                    <a:pt x="2066400" y="1211400"/>
                  </a:cubicBezTo>
                  <a:cubicBezTo>
                    <a:pt x="2066400" y="1880438"/>
                    <a:pt x="1603821" y="2422800"/>
                    <a:pt x="1033200" y="2422800"/>
                  </a:cubicBezTo>
                  <a:lnTo>
                    <a:pt x="0" y="2422800"/>
                  </a:lnTo>
                </a:path>
              </a:pathLst>
            </a:custGeom>
            <a:noFill/>
            <a:ln w="3556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25" name="Flowchart: Delay 24">
              <a:extLst>
                <a:ext uri="{FF2B5EF4-FFF2-40B4-BE49-F238E27FC236}">
                  <a16:creationId xmlns="" xmlns:a16="http://schemas.microsoft.com/office/drawing/2014/main" id="{355D9AC9-E7B7-459E-925B-0047C675B750}"/>
                </a:ext>
              </a:extLst>
            </p:cNvPr>
            <p:cNvSpPr/>
            <p:nvPr userDrawn="1"/>
          </p:nvSpPr>
          <p:spPr>
            <a:xfrm>
              <a:off x="9491472" y="1379494"/>
              <a:ext cx="1849273" cy="2052000"/>
            </a:xfrm>
            <a:custGeom>
              <a:avLst/>
              <a:gdLst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  <a:gd name="connsiteX5" fmla="*/ 0 w 2066400"/>
                <a:gd name="connsiteY5" fmla="*/ 0 h 2422800"/>
                <a:gd name="connsiteX0" fmla="*/ 7185 w 2073585"/>
                <a:gd name="connsiteY0" fmla="*/ 0 h 2422800"/>
                <a:gd name="connsiteX1" fmla="*/ 1040385 w 2073585"/>
                <a:gd name="connsiteY1" fmla="*/ 0 h 2422800"/>
                <a:gd name="connsiteX2" fmla="*/ 2073585 w 2073585"/>
                <a:gd name="connsiteY2" fmla="*/ 1211400 h 2422800"/>
                <a:gd name="connsiteX3" fmla="*/ 1040385 w 2073585"/>
                <a:gd name="connsiteY3" fmla="*/ 2422800 h 2422800"/>
                <a:gd name="connsiteX4" fmla="*/ 7185 w 2073585"/>
                <a:gd name="connsiteY4" fmla="*/ 2422800 h 2422800"/>
                <a:gd name="connsiteX5" fmla="*/ 0 w 2073585"/>
                <a:gd name="connsiteY5" fmla="*/ 1045208 h 2422800"/>
                <a:gd name="connsiteX6" fmla="*/ 7185 w 2073585"/>
                <a:gd name="connsiteY6" fmla="*/ 0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6" fmla="*/ 91440 w 2073585"/>
                <a:gd name="connsiteY6" fmla="*/ 1136648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66400" h="2422800">
                  <a:moveTo>
                    <a:pt x="0" y="0"/>
                  </a:moveTo>
                  <a:lnTo>
                    <a:pt x="1033200" y="0"/>
                  </a:lnTo>
                  <a:cubicBezTo>
                    <a:pt x="1603821" y="0"/>
                    <a:pt x="2066400" y="542362"/>
                    <a:pt x="2066400" y="1211400"/>
                  </a:cubicBezTo>
                  <a:cubicBezTo>
                    <a:pt x="2066400" y="1880438"/>
                    <a:pt x="1603821" y="2422800"/>
                    <a:pt x="1033200" y="2422800"/>
                  </a:cubicBezTo>
                  <a:lnTo>
                    <a:pt x="0" y="2422800"/>
                  </a:lnTo>
                </a:path>
              </a:pathLst>
            </a:custGeom>
            <a:noFill/>
            <a:ln w="3556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="" xmlns:a16="http://schemas.microsoft.com/office/drawing/2014/main" id="{5302FB5C-BDE1-4891-8E91-CB3F868629BB}"/>
                </a:ext>
              </a:extLst>
            </p:cNvPr>
            <p:cNvSpPr/>
            <p:nvPr userDrawn="1"/>
          </p:nvSpPr>
          <p:spPr>
            <a:xfrm>
              <a:off x="4416552" y="1207336"/>
              <a:ext cx="5074920" cy="356616"/>
            </a:xfrm>
            <a:prstGeom prst="rect">
              <a:avLst/>
            </a:prstGeom>
            <a:gradFill flip="none" rotWithShape="1">
              <a:gsLst>
                <a:gs pos="0">
                  <a:srgbClr val="BAC82F"/>
                </a:gs>
                <a:gs pos="100000">
                  <a:srgbClr val="0C6D82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="" xmlns:a16="http://schemas.microsoft.com/office/drawing/2014/main" id="{D09DE4F0-7E7E-4423-A407-CD6485ACBB4F}"/>
                </a:ext>
              </a:extLst>
            </p:cNvPr>
            <p:cNvSpPr/>
            <p:nvPr userDrawn="1"/>
          </p:nvSpPr>
          <p:spPr>
            <a:xfrm>
              <a:off x="0" y="1207336"/>
              <a:ext cx="4416552" cy="356616"/>
            </a:xfrm>
            <a:prstGeom prst="rect">
              <a:avLst/>
            </a:prstGeom>
            <a:gradFill flip="none" rotWithShape="1">
              <a:gsLst>
                <a:gs pos="0">
                  <a:srgbClr val="F2C020"/>
                </a:gs>
                <a:gs pos="100000">
                  <a:srgbClr val="BAC82F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="" xmlns:a16="http://schemas.microsoft.com/office/drawing/2014/main" id="{4ED74833-8EE3-4FA9-B6D2-03710E410482}"/>
                </a:ext>
              </a:extLst>
            </p:cNvPr>
            <p:cNvSpPr/>
            <p:nvPr userDrawn="1"/>
          </p:nvSpPr>
          <p:spPr>
            <a:xfrm>
              <a:off x="4416552" y="3269385"/>
              <a:ext cx="5074920" cy="356616"/>
            </a:xfrm>
            <a:prstGeom prst="rect">
              <a:avLst/>
            </a:prstGeom>
            <a:gradFill flip="none" rotWithShape="1">
              <a:gsLst>
                <a:gs pos="0">
                  <a:schemeClr val="tx2"/>
                </a:gs>
                <a:gs pos="100000">
                  <a:schemeClr val="tx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="" xmlns:a16="http://schemas.microsoft.com/office/drawing/2014/main" id="{94005B59-B78D-469E-BAA4-E7B2A61E103D}"/>
                </a:ext>
              </a:extLst>
            </p:cNvPr>
            <p:cNvSpPr/>
            <p:nvPr userDrawn="1"/>
          </p:nvSpPr>
          <p:spPr>
            <a:xfrm>
              <a:off x="4414968" y="5318583"/>
              <a:ext cx="5074920" cy="356616"/>
            </a:xfrm>
            <a:prstGeom prst="rect">
              <a:avLst/>
            </a:prstGeom>
            <a:gradFill flip="none" rotWithShape="1">
              <a:gsLst>
                <a:gs pos="0">
                  <a:schemeClr val="tx2"/>
                </a:gs>
                <a:gs pos="52000">
                  <a:schemeClr val="accent3"/>
                </a:gs>
                <a:gs pos="100000">
                  <a:srgbClr val="F2C020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64" name="Rectangle 63">
              <a:extLst>
                <a:ext uri="{FF2B5EF4-FFF2-40B4-BE49-F238E27FC236}">
                  <a16:creationId xmlns="" xmlns:a16="http://schemas.microsoft.com/office/drawing/2014/main" id="{40BE4BEF-834D-4D0F-8E96-F1F8E6600C46}"/>
                </a:ext>
              </a:extLst>
            </p:cNvPr>
            <p:cNvSpPr/>
            <p:nvPr userDrawn="1"/>
          </p:nvSpPr>
          <p:spPr>
            <a:xfrm>
              <a:off x="9448800" y="5317275"/>
              <a:ext cx="2743200" cy="356616"/>
            </a:xfrm>
            <a:prstGeom prst="rect">
              <a:avLst/>
            </a:prstGeom>
            <a:gradFill flip="none" rotWithShape="1">
              <a:gsLst>
                <a:gs pos="0">
                  <a:schemeClr val="accent5"/>
                </a:gs>
                <a:gs pos="100000">
                  <a:srgbClr val="F2C020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</p:grp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1A4D6C00-E83E-4187-903F-A0A515BA93F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62638" y="2079876"/>
            <a:ext cx="3052087" cy="1475598"/>
          </a:xfrm>
        </p:spPr>
        <p:txBody>
          <a:bodyPr lIns="0" tIns="0" rIns="0" bIns="0" rtlCol="0"/>
          <a:lstStyle>
            <a:lvl1pPr>
              <a:defRPr/>
            </a:lvl1pPr>
          </a:lstStyle>
          <a:p>
            <a:pPr rtl="0"/>
            <a:r>
              <a:rPr lang="en-GB" noProof="1"/>
              <a:t>CLICK TO EDIT</a:t>
            </a:r>
            <a:br>
              <a:rPr lang="en-GB" noProof="1"/>
            </a:br>
            <a:r>
              <a:rPr lang="en-GB" noProof="1"/>
              <a:t>MASTER TITLE</a:t>
            </a:r>
            <a:br>
              <a:rPr lang="en-GB" noProof="1"/>
            </a:br>
            <a:r>
              <a:rPr lang="en-GB" noProof="1"/>
              <a:t>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="" xmlns:a16="http://schemas.microsoft.com/office/drawing/2014/main" id="{00F0DE95-4ED7-482F-BB4E-C1238B352DA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61963" y="3587769"/>
            <a:ext cx="1726129" cy="291597"/>
          </a:xfrm>
        </p:spPr>
        <p:txBody>
          <a:bodyPr lIns="0" tIns="0" rIns="0" bIns="0" rtlCol="0">
            <a:normAutofit/>
          </a:bodyPr>
          <a:lstStyle>
            <a:lvl1pPr marL="0" indent="0">
              <a:buNone/>
              <a:defRPr sz="2000" b="1" i="1">
                <a:solidFill>
                  <a:schemeClr val="tx2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20XX-20XX</a:t>
            </a:r>
          </a:p>
        </p:txBody>
      </p:sp>
      <p:sp>
        <p:nvSpPr>
          <p:cNvPr id="9" name="Text Placeholder 7">
            <a:extLst>
              <a:ext uri="{FF2B5EF4-FFF2-40B4-BE49-F238E27FC236}">
                <a16:creationId xmlns="" xmlns:a16="http://schemas.microsoft.com/office/drawing/2014/main" id="{1F135EA3-D982-467F-B90A-B791DFDDA87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61963" y="3927199"/>
            <a:ext cx="1726129" cy="378571"/>
          </a:xfrm>
        </p:spPr>
        <p:txBody>
          <a:bodyPr lIns="0" tIns="0" rIns="0" bIns="0" rtlCol="0">
            <a:normAutofit/>
          </a:bodyPr>
          <a:lstStyle>
            <a:lvl1pPr marL="0" indent="0">
              <a:buNone/>
              <a:defRPr sz="2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3 Years Plan</a:t>
            </a:r>
          </a:p>
        </p:txBody>
      </p:sp>
      <p:sp>
        <p:nvSpPr>
          <p:cNvPr id="106" name="Picture Placeholder 104">
            <a:extLst>
              <a:ext uri="{FF2B5EF4-FFF2-40B4-BE49-F238E27FC236}">
                <a16:creationId xmlns="" xmlns:a16="http://schemas.microsoft.com/office/drawing/2014/main" id="{4580320F-7723-4672-AB19-22C87ECD53D3}"/>
              </a:ext>
            </a:extLst>
          </p:cNvPr>
          <p:cNvSpPr>
            <a:spLocks noGrp="1"/>
          </p:cNvSpPr>
          <p:nvPr>
            <p:ph type="pic" sz="quarter" idx="56"/>
          </p:nvPr>
        </p:nvSpPr>
        <p:spPr>
          <a:xfrm>
            <a:off x="461963" y="5725379"/>
            <a:ext cx="950912" cy="685800"/>
          </a:xfrm>
          <a:ln w="3556">
            <a:solidFill>
              <a:srgbClr val="454D55"/>
            </a:solidFill>
          </a:ln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en-US" noProof="1"/>
              <a:t>Click icon to add picture</a:t>
            </a:r>
            <a:endParaRPr lang="en-GB" noProof="1"/>
          </a:p>
        </p:txBody>
      </p:sp>
      <p:sp>
        <p:nvSpPr>
          <p:cNvPr id="108" name="Text Placeholder 42">
            <a:extLst>
              <a:ext uri="{FF2B5EF4-FFF2-40B4-BE49-F238E27FC236}">
                <a16:creationId xmlns="" xmlns:a16="http://schemas.microsoft.com/office/drawing/2014/main" id="{F6CA33C8-1786-4D07-8C52-AE1469894B67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2565129" y="863644"/>
            <a:ext cx="1044000" cy="1044000"/>
          </a:xfrm>
          <a:prstGeom prst="ellipse">
            <a:avLst/>
          </a:prstGeom>
          <a:solidFill>
            <a:srgbClr val="BAC82F"/>
          </a:solidFill>
          <a:ln w="72390">
            <a:solidFill>
              <a:schemeClr val="bg1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1"/>
              <a:t>20XX</a:t>
            </a:r>
          </a:p>
        </p:txBody>
      </p:sp>
      <p:sp>
        <p:nvSpPr>
          <p:cNvPr id="44" name="Text Placeholder 42">
            <a:extLst>
              <a:ext uri="{FF2B5EF4-FFF2-40B4-BE49-F238E27FC236}">
                <a16:creationId xmlns="" xmlns:a16="http://schemas.microsoft.com/office/drawing/2014/main" id="{62E3BBD0-72BD-45D7-BE15-8B93AFB8625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414968" y="84398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rgbClr val="BAC82F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Q1</a:t>
            </a:r>
          </a:p>
        </p:txBody>
      </p:sp>
      <p:sp>
        <p:nvSpPr>
          <p:cNvPr id="80" name="Text Placeholder 7">
            <a:extLst>
              <a:ext uri="{FF2B5EF4-FFF2-40B4-BE49-F238E27FC236}">
                <a16:creationId xmlns="" xmlns:a16="http://schemas.microsoft.com/office/drawing/2014/main" id="{C695E72E-773D-407A-AFA4-EF90ADF9D131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078435" y="436306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BAC82F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1" name="Text Placeholder 7">
            <a:extLst>
              <a:ext uri="{FF2B5EF4-FFF2-40B4-BE49-F238E27FC236}">
                <a16:creationId xmlns="" xmlns:a16="http://schemas.microsoft.com/office/drawing/2014/main" id="{7463FB1C-AFEB-4EAE-B84D-A1613AF5BA7C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4078434" y="618756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50" name="Text Placeholder 42">
            <a:extLst>
              <a:ext uri="{FF2B5EF4-FFF2-40B4-BE49-F238E27FC236}">
                <a16:creationId xmlns="" xmlns:a16="http://schemas.microsoft.com/office/drawing/2014/main" id="{12DFAD2F-3ED1-46BF-B662-2E96A42C48E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759136" y="863644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>
                <a:alpha val="60000"/>
              </a:schemeClr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Q2</a:t>
            </a:r>
          </a:p>
        </p:txBody>
      </p:sp>
      <p:sp>
        <p:nvSpPr>
          <p:cNvPr id="82" name="Text Placeholder 7">
            <a:extLst>
              <a:ext uri="{FF2B5EF4-FFF2-40B4-BE49-F238E27FC236}">
                <a16:creationId xmlns="" xmlns:a16="http://schemas.microsoft.com/office/drawing/2014/main" id="{622FB247-DB8F-4B67-B9EA-5741E1DDBEEE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5422681" y="2025874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81BF3B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3" name="Text Placeholder 7">
            <a:extLst>
              <a:ext uri="{FF2B5EF4-FFF2-40B4-BE49-F238E27FC236}">
                <a16:creationId xmlns="" xmlns:a16="http://schemas.microsoft.com/office/drawing/2014/main" id="{CE2C8800-C93B-4E93-9AE2-9CBFC1E6D764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5422680" y="2208324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49" name="Text Placeholder 42">
            <a:extLst>
              <a:ext uri="{FF2B5EF4-FFF2-40B4-BE49-F238E27FC236}">
                <a16:creationId xmlns="" xmlns:a16="http://schemas.microsoft.com/office/drawing/2014/main" id="{CC1B1148-CFC2-4FF7-8B7C-9502EB65006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103304" y="863644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Q3</a:t>
            </a:r>
          </a:p>
        </p:txBody>
      </p:sp>
      <p:sp>
        <p:nvSpPr>
          <p:cNvPr id="84" name="Text Placeholder 7">
            <a:extLst>
              <a:ext uri="{FF2B5EF4-FFF2-40B4-BE49-F238E27FC236}">
                <a16:creationId xmlns="" xmlns:a16="http://schemas.microsoft.com/office/drawing/2014/main" id="{60559160-7568-4A5B-88B4-DBB3C42D5D1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6755391" y="437795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2CA05B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5" name="Text Placeholder 7">
            <a:extLst>
              <a:ext uri="{FF2B5EF4-FFF2-40B4-BE49-F238E27FC236}">
                <a16:creationId xmlns="" xmlns:a16="http://schemas.microsoft.com/office/drawing/2014/main" id="{AED30C6D-348A-4701-A27D-F10DFC175AC0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6755390" y="618756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46" name="Text Placeholder 42">
            <a:extLst>
              <a:ext uri="{FF2B5EF4-FFF2-40B4-BE49-F238E27FC236}">
                <a16:creationId xmlns="" xmlns:a16="http://schemas.microsoft.com/office/drawing/2014/main" id="{DC934A70-FE40-4A89-9799-1A672346662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447472" y="863644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>
                <a:lumMod val="75000"/>
              </a:schemeClr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Q4</a:t>
            </a:r>
          </a:p>
        </p:txBody>
      </p:sp>
      <p:sp>
        <p:nvSpPr>
          <p:cNvPr id="86" name="Text Placeholder 7">
            <a:extLst>
              <a:ext uri="{FF2B5EF4-FFF2-40B4-BE49-F238E27FC236}">
                <a16:creationId xmlns="" xmlns:a16="http://schemas.microsoft.com/office/drawing/2014/main" id="{AB11D018-DEEE-4BCE-B5F0-2B33DD39A6B9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8106873" y="2025874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1B866F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7" name="Text Placeholder 7">
            <a:extLst>
              <a:ext uri="{FF2B5EF4-FFF2-40B4-BE49-F238E27FC236}">
                <a16:creationId xmlns="" xmlns:a16="http://schemas.microsoft.com/office/drawing/2014/main" id="{085539ED-B933-484F-8ECB-700829A52CAB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8106872" y="2208324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73" name="Text Placeholder 42">
            <a:extLst>
              <a:ext uri="{FF2B5EF4-FFF2-40B4-BE49-F238E27FC236}">
                <a16:creationId xmlns="" xmlns:a16="http://schemas.microsoft.com/office/drawing/2014/main" id="{F3728A77-BAED-49CA-87A0-DFCB220B3A28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0705088" y="1917406"/>
            <a:ext cx="1044000" cy="1044000"/>
          </a:xfrm>
          <a:prstGeom prst="ellipse">
            <a:avLst/>
          </a:prstGeom>
          <a:solidFill>
            <a:schemeClr val="tx1"/>
          </a:solidFill>
          <a:ln w="72390">
            <a:solidFill>
              <a:schemeClr val="bg1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1"/>
              <a:t>20XX</a:t>
            </a:r>
          </a:p>
        </p:txBody>
      </p:sp>
      <p:sp>
        <p:nvSpPr>
          <p:cNvPr id="57" name="Text Placeholder 42">
            <a:extLst>
              <a:ext uri="{FF2B5EF4-FFF2-40B4-BE49-F238E27FC236}">
                <a16:creationId xmlns="" xmlns:a16="http://schemas.microsoft.com/office/drawing/2014/main" id="{D7526F27-FC58-40E7-A76A-47A27D23255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447472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Q1</a:t>
            </a:r>
          </a:p>
        </p:txBody>
      </p:sp>
      <p:sp>
        <p:nvSpPr>
          <p:cNvPr id="94" name="Text Placeholder 7">
            <a:extLst>
              <a:ext uri="{FF2B5EF4-FFF2-40B4-BE49-F238E27FC236}">
                <a16:creationId xmlns="" xmlns:a16="http://schemas.microsoft.com/office/drawing/2014/main" id="{0D030018-A573-45D1-B6EF-210F3CF92D5F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8105170" y="4073394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0C6D82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5" name="Text Placeholder 7">
            <a:extLst>
              <a:ext uri="{FF2B5EF4-FFF2-40B4-BE49-F238E27FC236}">
                <a16:creationId xmlns="" xmlns:a16="http://schemas.microsoft.com/office/drawing/2014/main" id="{91FC8372-90CA-42B7-A237-0BC81F2687C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8105169" y="4255844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58" name="Text Placeholder 42">
            <a:extLst>
              <a:ext uri="{FF2B5EF4-FFF2-40B4-BE49-F238E27FC236}">
                <a16:creationId xmlns="" xmlns:a16="http://schemas.microsoft.com/office/drawing/2014/main" id="{242D0BB2-4F17-4A8D-87A7-FADA2CAEC6F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103304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Q2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="" xmlns:a16="http://schemas.microsoft.com/office/drawing/2014/main" id="{7F7CC596-D7AD-4DCE-B864-BB1A6A7C8B15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6755390" y="2505648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403474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1" name="Text Placeholder 7">
            <a:extLst>
              <a:ext uri="{FF2B5EF4-FFF2-40B4-BE49-F238E27FC236}">
                <a16:creationId xmlns="" xmlns:a16="http://schemas.microsoft.com/office/drawing/2014/main" id="{28E66912-ACE9-4007-9A2B-050DC9408A24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6755389" y="2688098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59" name="Text Placeholder 42">
            <a:extLst>
              <a:ext uri="{FF2B5EF4-FFF2-40B4-BE49-F238E27FC236}">
                <a16:creationId xmlns="" xmlns:a16="http://schemas.microsoft.com/office/drawing/2014/main" id="{CC1EC2BE-5D73-4D49-B2F2-4DA2785D6EA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759136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1">
                <a:lumMod val="75000"/>
              </a:schemeClr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Q3</a:t>
            </a:r>
          </a:p>
        </p:txBody>
      </p:sp>
      <p:sp>
        <p:nvSpPr>
          <p:cNvPr id="92" name="Text Placeholder 7">
            <a:extLst>
              <a:ext uri="{FF2B5EF4-FFF2-40B4-BE49-F238E27FC236}">
                <a16:creationId xmlns="" xmlns:a16="http://schemas.microsoft.com/office/drawing/2014/main" id="{441FE3C4-7737-4EB6-9280-FAD8852FB4B8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5420978" y="4073394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571B6D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3" name="Text Placeholder 7">
            <a:extLst>
              <a:ext uri="{FF2B5EF4-FFF2-40B4-BE49-F238E27FC236}">
                <a16:creationId xmlns="" xmlns:a16="http://schemas.microsoft.com/office/drawing/2014/main" id="{70EF49EC-F8D8-463F-B786-F2C04C33AEE7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5420977" y="4255844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56" name="Text Placeholder 42">
            <a:extLst>
              <a:ext uri="{FF2B5EF4-FFF2-40B4-BE49-F238E27FC236}">
                <a16:creationId xmlns="" xmlns:a16="http://schemas.microsoft.com/office/drawing/2014/main" id="{997AC0B1-99FC-455E-A896-3C370BB38C5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414968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tx2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Q4</a:t>
            </a:r>
          </a:p>
        </p:txBody>
      </p:sp>
      <p:sp>
        <p:nvSpPr>
          <p:cNvPr id="88" name="Text Placeholder 7">
            <a:extLst>
              <a:ext uri="{FF2B5EF4-FFF2-40B4-BE49-F238E27FC236}">
                <a16:creationId xmlns="" xmlns:a16="http://schemas.microsoft.com/office/drawing/2014/main" id="{D66EAED5-741C-44D6-840F-C90C1AF74A23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4071198" y="2505648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6F0066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9" name="Text Placeholder 7">
            <a:extLst>
              <a:ext uri="{FF2B5EF4-FFF2-40B4-BE49-F238E27FC236}">
                <a16:creationId xmlns="" xmlns:a16="http://schemas.microsoft.com/office/drawing/2014/main" id="{7887B0FE-2AB8-455F-8EC7-C8F31FEA27CC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4071197" y="2688098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75" name="Text Placeholder 42">
            <a:extLst>
              <a:ext uri="{FF2B5EF4-FFF2-40B4-BE49-F238E27FC236}">
                <a16:creationId xmlns="" xmlns:a16="http://schemas.microsoft.com/office/drawing/2014/main" id="{6F1AC56E-6618-4728-A6EA-8B021EB6BCFB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2188092" y="3979528"/>
            <a:ext cx="1044000" cy="1044000"/>
          </a:xfrm>
          <a:prstGeom prst="ellipse">
            <a:avLst/>
          </a:prstGeom>
          <a:solidFill>
            <a:schemeClr val="tx2"/>
          </a:solidFill>
          <a:ln w="72390">
            <a:solidFill>
              <a:schemeClr val="bg1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1"/>
              <a:t>20XX</a:t>
            </a:r>
          </a:p>
        </p:txBody>
      </p:sp>
      <p:sp>
        <p:nvSpPr>
          <p:cNvPr id="60" name="Text Placeholder 42">
            <a:extLst>
              <a:ext uri="{FF2B5EF4-FFF2-40B4-BE49-F238E27FC236}">
                <a16:creationId xmlns="" xmlns:a16="http://schemas.microsoft.com/office/drawing/2014/main" id="{DB4C9C65-90B1-4A40-BB7B-DE799076D1B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414968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tx2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Q1</a:t>
            </a:r>
          </a:p>
        </p:txBody>
      </p:sp>
      <p:sp>
        <p:nvSpPr>
          <p:cNvPr id="96" name="Text Placeholder 7">
            <a:extLst>
              <a:ext uri="{FF2B5EF4-FFF2-40B4-BE49-F238E27FC236}">
                <a16:creationId xmlns="" xmlns:a16="http://schemas.microsoft.com/office/drawing/2014/main" id="{E9ED50CB-058A-4C6B-A8E2-0536EC0E40DA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4075657" y="4567759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7" name="Text Placeholder 7">
            <a:extLst>
              <a:ext uri="{FF2B5EF4-FFF2-40B4-BE49-F238E27FC236}">
                <a16:creationId xmlns="" xmlns:a16="http://schemas.microsoft.com/office/drawing/2014/main" id="{04D14365-5F59-4F4F-B237-26A11A2DDDD1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4075656" y="4750209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63" name="Text Placeholder 42">
            <a:extLst>
              <a:ext uri="{FF2B5EF4-FFF2-40B4-BE49-F238E27FC236}">
                <a16:creationId xmlns="" xmlns:a16="http://schemas.microsoft.com/office/drawing/2014/main" id="{CFA7DBCF-F797-4B29-8C96-7AC1602BBC81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759136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3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Q2</a:t>
            </a:r>
          </a:p>
        </p:txBody>
      </p:sp>
      <p:sp>
        <p:nvSpPr>
          <p:cNvPr id="100" name="Text Placeholder 7">
            <a:extLst>
              <a:ext uri="{FF2B5EF4-FFF2-40B4-BE49-F238E27FC236}">
                <a16:creationId xmlns="" xmlns:a16="http://schemas.microsoft.com/office/drawing/2014/main" id="{07524528-CBB1-40C1-A6F2-855A4D99478D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5423464" y="6121335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101" name="Text Placeholder 7">
            <a:extLst>
              <a:ext uri="{FF2B5EF4-FFF2-40B4-BE49-F238E27FC236}">
                <a16:creationId xmlns="" xmlns:a16="http://schemas.microsoft.com/office/drawing/2014/main" id="{41F799BD-659E-472B-98A7-7C06C2F7458C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5423463" y="6303785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62" name="Text Placeholder 42">
            <a:extLst>
              <a:ext uri="{FF2B5EF4-FFF2-40B4-BE49-F238E27FC236}">
                <a16:creationId xmlns="" xmlns:a16="http://schemas.microsoft.com/office/drawing/2014/main" id="{113ADCA9-C0A6-4FAB-A09E-4DECBD41D73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103304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4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Q3</a:t>
            </a:r>
          </a:p>
        </p:txBody>
      </p:sp>
      <p:sp>
        <p:nvSpPr>
          <p:cNvPr id="98" name="Text Placeholder 7">
            <a:extLst>
              <a:ext uri="{FF2B5EF4-FFF2-40B4-BE49-F238E27FC236}">
                <a16:creationId xmlns="" xmlns:a16="http://schemas.microsoft.com/office/drawing/2014/main" id="{3EC66011-3B65-49CC-8886-E2CCFBFFABD7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6759849" y="4567759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E8611D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9" name="Text Placeholder 7">
            <a:extLst>
              <a:ext uri="{FF2B5EF4-FFF2-40B4-BE49-F238E27FC236}">
                <a16:creationId xmlns="" xmlns:a16="http://schemas.microsoft.com/office/drawing/2014/main" id="{3B2B5959-E5CC-42A7-B797-463098BE6290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6759848" y="4750209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61" name="Text Placeholder 42">
            <a:extLst>
              <a:ext uri="{FF2B5EF4-FFF2-40B4-BE49-F238E27FC236}">
                <a16:creationId xmlns="" xmlns:a16="http://schemas.microsoft.com/office/drawing/2014/main" id="{91E8A179-36A3-4D0A-96E7-689F93F9B8F2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447472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5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Q4</a:t>
            </a:r>
          </a:p>
        </p:txBody>
      </p:sp>
      <p:sp>
        <p:nvSpPr>
          <p:cNvPr id="102" name="Text Placeholder 7">
            <a:extLst>
              <a:ext uri="{FF2B5EF4-FFF2-40B4-BE49-F238E27FC236}">
                <a16:creationId xmlns="" xmlns:a16="http://schemas.microsoft.com/office/drawing/2014/main" id="{9FDC66A0-D1C5-4C83-BBEE-D079881FADA3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8107656" y="6121335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chemeClr val="accent5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103" name="Text Placeholder 7">
            <a:extLst>
              <a:ext uri="{FF2B5EF4-FFF2-40B4-BE49-F238E27FC236}">
                <a16:creationId xmlns="" xmlns:a16="http://schemas.microsoft.com/office/drawing/2014/main" id="{E4E5E736-BFFC-4245-916F-586110128844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8107655" y="6303785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110" name="Text Placeholder 42">
            <a:extLst>
              <a:ext uri="{FF2B5EF4-FFF2-40B4-BE49-F238E27FC236}">
                <a16:creationId xmlns="" xmlns:a16="http://schemas.microsoft.com/office/drawing/2014/main" id="{74922A2C-30D3-4ED0-8443-C57494EB4287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10293432" y="4973439"/>
            <a:ext cx="1044000" cy="1044000"/>
          </a:xfrm>
          <a:prstGeom prst="ellipse">
            <a:avLst/>
          </a:prstGeom>
          <a:solidFill>
            <a:schemeClr val="accent5"/>
          </a:solidFill>
          <a:ln w="72390">
            <a:solidFill>
              <a:schemeClr val="bg1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1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4953E081-530B-464A-B47C-C858A60EB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1"/>
              <a:t>ADD A FOOTER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7C0373A1-F9A6-4E7C-A04F-22454F3A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005888" y="550858"/>
            <a:ext cx="2743200" cy="176716"/>
          </a:xfrm>
          <a:prstGeom prst="rect">
            <a:avLst/>
          </a:prstGeom>
        </p:spPr>
        <p:txBody>
          <a:bodyPr rtlCol="0"/>
          <a:lstStyle/>
          <a:p>
            <a:pPr rtl="0"/>
            <a:fld id="{304D15CA-71E0-4E58-88EE-F320CE89B540}" type="datetime1">
              <a:rPr lang="en-GB" noProof="1" smtClean="0"/>
              <a:t>13/09/2023</a:t>
            </a:fld>
            <a:endParaRPr lang="en-GB" noProof="1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09BF57F-FEA7-4D09-AA29-F32AA5577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3C1428B-5ACF-4E79-A091-05E2328DA75D}" type="slidenum">
              <a:rPr lang="en-GB" noProof="1" dirty="0" smtClean="0"/>
              <a:t>‹#›</a:t>
            </a:fld>
            <a:endParaRPr lang="en-GB" noProof="1"/>
          </a:p>
        </p:txBody>
      </p:sp>
    </p:spTree>
    <p:extLst>
      <p:ext uri="{BB962C8B-B14F-4D97-AF65-F5344CB8AC3E}">
        <p14:creationId xmlns:p14="http://schemas.microsoft.com/office/powerpoint/2010/main" val="39820002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9CAC5166-4796-40D2-A50C-05DACE2C6C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92588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US" noProof="1"/>
              <a:t>Click to edit Master title style</a:t>
            </a:r>
            <a:endParaRPr lang="en-GB" noProof="1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AD836682-CE55-4994-889B-5D188C3E4F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753088"/>
            <a:ext cx="10515600" cy="23414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GB" noProof="1"/>
              <a:t>Click to edit Master text styles</a:t>
            </a:r>
          </a:p>
          <a:p>
            <a:pPr lvl="1" rtl="0"/>
            <a:r>
              <a:rPr lang="en-GB" noProof="1"/>
              <a:t>Second level</a:t>
            </a:r>
          </a:p>
          <a:p>
            <a:pPr lvl="2" rtl="0"/>
            <a:r>
              <a:rPr lang="en-GB" noProof="1"/>
              <a:t>Third level</a:t>
            </a:r>
          </a:p>
          <a:p>
            <a:pPr lvl="3" rtl="0"/>
            <a:r>
              <a:rPr lang="en-GB" noProof="1"/>
              <a:t>Quarter level</a:t>
            </a:r>
          </a:p>
          <a:p>
            <a:pPr lvl="4" rtl="0"/>
            <a:r>
              <a:rPr lang="en-GB" noProof="1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31F9231-8DF4-411E-8324-453AB042A0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005888" y="577752"/>
            <a:ext cx="2743200" cy="176716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i="1">
                <a:solidFill>
                  <a:srgbClr val="454D55"/>
                </a:solidFill>
              </a:defRPr>
            </a:lvl1pPr>
          </a:lstStyle>
          <a:p>
            <a:pPr rtl="0"/>
            <a:fld id="{F7182A2F-4C01-4B4F-B855-198932A18E99}" type="datetime1">
              <a:rPr lang="en-GB" noProof="1" dirty="0" smtClean="0"/>
              <a:t>13/09/2023</a:t>
            </a:fld>
            <a:endParaRPr lang="en-GB" noProof="1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C30475F0-EE3A-4617-AFAB-40BF7C1487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005888" y="392469"/>
            <a:ext cx="2743200" cy="176715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900" i="1">
                <a:solidFill>
                  <a:srgbClr val="454D55"/>
                </a:solidFill>
              </a:defRPr>
            </a:lvl1pPr>
          </a:lstStyle>
          <a:p>
            <a:pPr rtl="0"/>
            <a:r>
              <a:rPr lang="en-GB" noProof="1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8AA07E7D-9F5C-43AC-A03A-432F6CB449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42913" y="392470"/>
            <a:ext cx="395287" cy="176715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900" i="1">
                <a:solidFill>
                  <a:srgbClr val="454D55"/>
                </a:solidFill>
              </a:defRPr>
            </a:lvl1pPr>
          </a:lstStyle>
          <a:p>
            <a:pPr rtl="0"/>
            <a:fld id="{93C1428B-5ACF-4E79-A091-05E2328DA75D}" type="slidenum">
              <a:rPr lang="en-GB" noProof="1" dirty="0" smtClean="0"/>
              <a:pPr rtl="0"/>
              <a:t>‹#›</a:t>
            </a:fld>
            <a:endParaRPr lang="en-GB" noProof="1"/>
          </a:p>
        </p:txBody>
      </p:sp>
    </p:spTree>
    <p:extLst>
      <p:ext uri="{BB962C8B-B14F-4D97-AF65-F5344CB8AC3E}">
        <p14:creationId xmlns:p14="http://schemas.microsoft.com/office/powerpoint/2010/main" val="557435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78" userDrawn="1">
          <p15:clr>
            <a:srgbClr val="F26B43"/>
          </p15:clr>
        </p15:guide>
        <p15:guide id="2" pos="279" userDrawn="1">
          <p15:clr>
            <a:srgbClr val="F26B43"/>
          </p15:clr>
        </p15:guide>
        <p15:guide id="3" pos="7401" userDrawn="1">
          <p15:clr>
            <a:srgbClr val="F26B43"/>
          </p15:clr>
        </p15:guide>
        <p15:guide id="4" orient="horz" pos="404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lock Arc 4"/>
          <p:cNvSpPr/>
          <p:nvPr/>
        </p:nvSpPr>
        <p:spPr>
          <a:xfrm rot="5400000">
            <a:off x="10735491" y="5092337"/>
            <a:ext cx="1123403" cy="1650277"/>
          </a:xfrm>
          <a:prstGeom prst="blockArc">
            <a:avLst/>
          </a:prstGeom>
          <a:solidFill>
            <a:srgbClr val="F2C020"/>
          </a:solidFill>
          <a:ln w="72390">
            <a:solidFill>
              <a:srgbClr val="F2C0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804569" y="6200503"/>
            <a:ext cx="8492624" cy="322872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6CE50"/>
              </a:gs>
              <a:gs pos="100000">
                <a:srgbClr val="FEF298"/>
              </a:gs>
            </a:gsLst>
            <a:lin ang="10800000" scaled="1"/>
            <a:tileRect/>
          </a:gradFill>
          <a:ln w="3175">
            <a:solidFill>
              <a:srgbClr val="F2C0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8868" y="5312234"/>
            <a:ext cx="2257425" cy="419642"/>
          </a:xfrm>
          <a:prstGeom prst="rect">
            <a:avLst/>
          </a:prstGeom>
        </p:spPr>
      </p:pic>
      <p:sp>
        <p:nvSpPr>
          <p:cNvPr id="37" name="Block Arc 36"/>
          <p:cNvSpPr/>
          <p:nvPr/>
        </p:nvSpPr>
        <p:spPr>
          <a:xfrm rot="16200000">
            <a:off x="289977" y="132806"/>
            <a:ext cx="1123403" cy="1650277"/>
          </a:xfrm>
          <a:prstGeom prst="blockArc">
            <a:avLst/>
          </a:prstGeom>
          <a:solidFill>
            <a:srgbClr val="F2C020"/>
          </a:solidFill>
          <a:ln w="72390">
            <a:solidFill>
              <a:srgbClr val="F2C0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851678" y="396243"/>
            <a:ext cx="3579222" cy="278674"/>
          </a:xfrm>
          <a:prstGeom prst="rect">
            <a:avLst/>
          </a:prstGeom>
          <a:solidFill>
            <a:srgbClr val="F2C020"/>
          </a:solidFill>
          <a:ln w="72390">
            <a:solidFill>
              <a:srgbClr val="F2C0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5"/>
          <p:cNvSpPr>
            <a:spLocks noGrp="1"/>
          </p:cNvSpPr>
          <p:nvPr>
            <p:ph type="body" sz="quarter" idx="57"/>
          </p:nvPr>
        </p:nvSpPr>
        <p:spPr>
          <a:xfrm>
            <a:off x="4430900" y="95794"/>
            <a:ext cx="907454" cy="892117"/>
          </a:xfrm>
          <a:solidFill>
            <a:srgbClr val="F39D21"/>
          </a:solidFill>
        </p:spPr>
        <p:txBody>
          <a:bodyPr/>
          <a:lstStyle/>
          <a:p>
            <a:r>
              <a:rPr lang="en-GB"/>
              <a:t>EYFS</a:t>
            </a:r>
          </a:p>
        </p:txBody>
      </p:sp>
      <p:sp>
        <p:nvSpPr>
          <p:cNvPr id="40" name="Text Placeholder 5"/>
          <p:cNvSpPr>
            <a:spLocks noGrp="1"/>
          </p:cNvSpPr>
          <p:nvPr>
            <p:ph type="body" sz="quarter" idx="57"/>
          </p:nvPr>
        </p:nvSpPr>
        <p:spPr>
          <a:xfrm>
            <a:off x="1668187" y="888455"/>
            <a:ext cx="1044000" cy="1044000"/>
          </a:xfrm>
        </p:spPr>
        <p:txBody>
          <a:bodyPr/>
          <a:lstStyle/>
          <a:p>
            <a:r>
              <a:rPr lang="en-GB"/>
              <a:t>Year 1</a:t>
            </a:r>
          </a:p>
        </p:txBody>
      </p:sp>
      <p:sp>
        <p:nvSpPr>
          <p:cNvPr id="41" name="Text Placeholder 18"/>
          <p:cNvSpPr>
            <a:spLocks noGrp="1"/>
          </p:cNvSpPr>
          <p:nvPr>
            <p:ph type="body" sz="quarter" idx="28"/>
          </p:nvPr>
        </p:nvSpPr>
        <p:spPr>
          <a:xfrm>
            <a:off x="8992731" y="2983399"/>
            <a:ext cx="1044000" cy="1044000"/>
          </a:xfrm>
        </p:spPr>
        <p:txBody>
          <a:bodyPr/>
          <a:lstStyle/>
          <a:p>
            <a:r>
              <a:rPr lang="en-GB"/>
              <a:t>Year 3</a:t>
            </a:r>
          </a:p>
        </p:txBody>
      </p:sp>
      <p:sp>
        <p:nvSpPr>
          <p:cNvPr id="42" name="Text Placeholder 31"/>
          <p:cNvSpPr>
            <a:spLocks noGrp="1"/>
          </p:cNvSpPr>
          <p:nvPr>
            <p:ph type="body" sz="quarter" idx="29"/>
          </p:nvPr>
        </p:nvSpPr>
        <p:spPr>
          <a:xfrm>
            <a:off x="2988176" y="2935535"/>
            <a:ext cx="1044000" cy="1044000"/>
          </a:xfrm>
        </p:spPr>
        <p:txBody>
          <a:bodyPr/>
          <a:lstStyle/>
          <a:p>
            <a:r>
              <a:rPr lang="en-GB"/>
              <a:t>Year 4</a:t>
            </a:r>
          </a:p>
        </p:txBody>
      </p:sp>
      <p:sp>
        <p:nvSpPr>
          <p:cNvPr id="43" name="Text Placeholder 5"/>
          <p:cNvSpPr>
            <a:spLocks noGrp="1"/>
          </p:cNvSpPr>
          <p:nvPr>
            <p:ph type="body" sz="quarter" idx="57"/>
          </p:nvPr>
        </p:nvSpPr>
        <p:spPr>
          <a:xfrm>
            <a:off x="7608365" y="858238"/>
            <a:ext cx="1044000" cy="1044000"/>
          </a:xfrm>
          <a:solidFill>
            <a:schemeClr val="accent6"/>
          </a:solidFill>
        </p:spPr>
        <p:txBody>
          <a:bodyPr/>
          <a:lstStyle/>
          <a:p>
            <a:r>
              <a:rPr lang="en-GB"/>
              <a:t>Year 2</a:t>
            </a:r>
          </a:p>
        </p:txBody>
      </p:sp>
      <p:sp>
        <p:nvSpPr>
          <p:cNvPr id="45" name="Text Placeholder 31"/>
          <p:cNvSpPr>
            <a:spLocks noGrp="1"/>
          </p:cNvSpPr>
          <p:nvPr>
            <p:ph type="body" sz="quarter" idx="29"/>
          </p:nvPr>
        </p:nvSpPr>
        <p:spPr>
          <a:xfrm>
            <a:off x="5932725" y="5023598"/>
            <a:ext cx="1044000" cy="1044000"/>
          </a:xfrm>
          <a:solidFill>
            <a:schemeClr val="accent3"/>
          </a:solidFill>
        </p:spPr>
        <p:txBody>
          <a:bodyPr/>
          <a:lstStyle/>
          <a:p>
            <a:r>
              <a:rPr lang="en-GB"/>
              <a:t>Year 5</a:t>
            </a:r>
          </a:p>
        </p:txBody>
      </p:sp>
      <p:sp>
        <p:nvSpPr>
          <p:cNvPr id="47" name="Text Placeholder 31"/>
          <p:cNvSpPr>
            <a:spLocks noGrp="1"/>
          </p:cNvSpPr>
          <p:nvPr>
            <p:ph type="body" sz="quarter" idx="29"/>
          </p:nvPr>
        </p:nvSpPr>
        <p:spPr>
          <a:xfrm>
            <a:off x="11245593" y="5492044"/>
            <a:ext cx="992420" cy="931897"/>
          </a:xfrm>
          <a:solidFill>
            <a:srgbClr val="FFC000"/>
          </a:solidFill>
        </p:spPr>
        <p:txBody>
          <a:bodyPr/>
          <a:lstStyle/>
          <a:p>
            <a:r>
              <a:rPr lang="en-GB"/>
              <a:t>Year 6</a:t>
            </a:r>
          </a:p>
        </p:txBody>
      </p:sp>
      <p:sp>
        <p:nvSpPr>
          <p:cNvPr id="48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10609358" y="6077168"/>
            <a:ext cx="773539" cy="705753"/>
          </a:xfrm>
          <a:ln>
            <a:solidFill>
              <a:srgbClr val="F2C020"/>
            </a:solidFill>
          </a:ln>
        </p:spPr>
        <p:txBody>
          <a:bodyPr>
            <a:normAutofit fontScale="92500" lnSpcReduction="20000"/>
          </a:bodyPr>
          <a:lstStyle/>
          <a:p>
            <a:pPr>
              <a:spcBef>
                <a:spcPts val="0"/>
              </a:spcBef>
            </a:pPr>
            <a:r>
              <a:rPr lang="en-GB" sz="1200"/>
              <a:t>Hero twins graphic novel</a:t>
            </a:r>
          </a:p>
        </p:txBody>
      </p:sp>
      <p:sp>
        <p:nvSpPr>
          <p:cNvPr id="52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8818197" y="6132609"/>
            <a:ext cx="773539" cy="705753"/>
          </a:xfrm>
          <a:ln>
            <a:solidFill>
              <a:srgbClr val="F2C020"/>
            </a:solidFill>
          </a:ln>
        </p:spPr>
        <p:txBody>
          <a:bodyPr>
            <a:normAutofit/>
          </a:bodyPr>
          <a:lstStyle/>
          <a:p>
            <a:r>
              <a:rPr lang="en-GB" sz="1200"/>
              <a:t>Choc tree folktale</a:t>
            </a:r>
          </a:p>
        </p:txBody>
      </p:sp>
      <p:sp>
        <p:nvSpPr>
          <p:cNvPr id="53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7948438" y="6125557"/>
            <a:ext cx="773539" cy="705753"/>
          </a:xfrm>
          <a:ln>
            <a:solidFill>
              <a:srgbClr val="F2C020"/>
            </a:solidFill>
          </a:ln>
        </p:spPr>
        <p:txBody>
          <a:bodyPr>
            <a:normAutofit/>
          </a:bodyPr>
          <a:lstStyle/>
          <a:p>
            <a:r>
              <a:rPr lang="en-GB" sz="900"/>
              <a:t>Incredible journeys non-fiction</a:t>
            </a:r>
          </a:p>
        </p:txBody>
      </p:sp>
      <p:sp>
        <p:nvSpPr>
          <p:cNvPr id="54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7068327" y="6137465"/>
            <a:ext cx="773539" cy="705753"/>
          </a:xfrm>
          <a:ln>
            <a:solidFill>
              <a:srgbClr val="F2C020"/>
            </a:solidFill>
          </a:ln>
        </p:spPr>
        <p:txBody>
          <a:bodyPr>
            <a:normAutofit/>
          </a:bodyPr>
          <a:lstStyle/>
          <a:p>
            <a:r>
              <a:rPr lang="en-GB" sz="1200"/>
              <a:t>Holes</a:t>
            </a:r>
          </a:p>
        </p:txBody>
      </p:sp>
      <p:sp>
        <p:nvSpPr>
          <p:cNvPr id="55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6188216" y="6125558"/>
            <a:ext cx="773539" cy="705753"/>
          </a:xfrm>
          <a:ln>
            <a:solidFill>
              <a:srgbClr val="F2C020"/>
            </a:solidFill>
          </a:ln>
        </p:spPr>
        <p:txBody>
          <a:bodyPr>
            <a:noAutofit/>
          </a:bodyPr>
          <a:lstStyle/>
          <a:p>
            <a:r>
              <a:rPr lang="en-GB" sz="800"/>
              <a:t>Poetry:</a:t>
            </a:r>
          </a:p>
          <a:p>
            <a:pPr>
              <a:spcBef>
                <a:spcPts val="0"/>
              </a:spcBef>
            </a:pPr>
            <a:r>
              <a:rPr lang="en-GB" sz="800"/>
              <a:t>The Christmas Truce WW1 poems</a:t>
            </a:r>
          </a:p>
        </p:txBody>
      </p:sp>
      <p:sp>
        <p:nvSpPr>
          <p:cNvPr id="56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5315444" y="6148251"/>
            <a:ext cx="773539" cy="705753"/>
          </a:xfrm>
          <a:ln>
            <a:solidFill>
              <a:srgbClr val="F2C020"/>
            </a:solidFill>
          </a:ln>
        </p:spPr>
        <p:txBody>
          <a:bodyPr>
            <a:normAutofit/>
          </a:bodyPr>
          <a:lstStyle/>
          <a:p>
            <a:r>
              <a:rPr lang="en-GB" sz="900"/>
              <a:t>Goodnight</a:t>
            </a:r>
            <a:r>
              <a:rPr lang="en-GB" sz="1200"/>
              <a:t> Mr Tom</a:t>
            </a:r>
          </a:p>
        </p:txBody>
      </p:sp>
      <p:sp>
        <p:nvSpPr>
          <p:cNvPr id="57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2804568" y="1039448"/>
            <a:ext cx="732304" cy="713396"/>
          </a:xfrm>
        </p:spPr>
        <p:txBody>
          <a:bodyPr>
            <a:normAutofit/>
          </a:bodyPr>
          <a:lstStyle/>
          <a:p>
            <a:r>
              <a:rPr lang="en-US" sz="700">
                <a:solidFill>
                  <a:srgbClr val="000000"/>
                </a:solidFill>
                <a:latin typeface="+mn-lt"/>
              </a:rPr>
              <a:t>Astro Girl / Cave Baby</a:t>
            </a:r>
            <a:endParaRPr lang="en-GB" sz="70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59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3612506" y="1061970"/>
            <a:ext cx="732304" cy="713396"/>
          </a:xfrm>
        </p:spPr>
        <p:txBody>
          <a:bodyPr>
            <a:normAutofit fontScale="92500"/>
          </a:bodyPr>
          <a:lstStyle/>
          <a:p>
            <a:endParaRPr lang="en-US" sz="700">
              <a:solidFill>
                <a:srgbClr val="000000"/>
              </a:solidFill>
              <a:latin typeface="+mn-lt"/>
            </a:endParaRPr>
          </a:p>
          <a:p>
            <a:r>
              <a:rPr lang="en-US" sz="700">
                <a:solidFill>
                  <a:srgbClr val="000000"/>
                </a:solidFill>
                <a:latin typeface="+mn-lt"/>
              </a:rPr>
              <a:t>I want my hat back / Billy and the Beast</a:t>
            </a:r>
            <a:endParaRPr lang="en-GB" sz="700">
              <a:solidFill>
                <a:srgbClr val="000000"/>
              </a:solidFill>
              <a:latin typeface="+mn-lt"/>
            </a:endParaRPr>
          </a:p>
          <a:p>
            <a:endParaRPr lang="en-GB" sz="1100"/>
          </a:p>
        </p:txBody>
      </p:sp>
      <p:sp>
        <p:nvSpPr>
          <p:cNvPr id="62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4407181" y="1031734"/>
            <a:ext cx="732304" cy="713396"/>
          </a:xfrm>
        </p:spPr>
        <p:txBody>
          <a:bodyPr>
            <a:normAutofit fontScale="92500" lnSpcReduction="10000"/>
          </a:bodyPr>
          <a:lstStyle/>
          <a:p>
            <a:endParaRPr lang="en-US" sz="800" dirty="0">
              <a:solidFill>
                <a:srgbClr val="000000"/>
              </a:solidFill>
            </a:endParaRPr>
          </a:p>
          <a:p>
            <a:r>
              <a:rPr lang="en-US" sz="800" dirty="0" err="1">
                <a:solidFill>
                  <a:srgbClr val="000000"/>
                </a:solidFill>
                <a:latin typeface="+mn-lt"/>
              </a:rPr>
              <a:t>Beegu</a:t>
            </a:r>
            <a:r>
              <a:rPr lang="en-US" sz="800" dirty="0">
                <a:solidFill>
                  <a:srgbClr val="000000"/>
                </a:solidFill>
                <a:latin typeface="+mn-lt"/>
              </a:rPr>
              <a:t> </a:t>
            </a:r>
            <a:r>
              <a:rPr lang="en-US" sz="800" dirty="0" smtClean="0">
                <a:solidFill>
                  <a:srgbClr val="000000"/>
                </a:solidFill>
                <a:latin typeface="+mn-lt"/>
              </a:rPr>
              <a:t>/Send for a Superhero</a:t>
            </a:r>
            <a:endParaRPr lang="en-GB" sz="800" dirty="0">
              <a:solidFill>
                <a:srgbClr val="000000"/>
              </a:solidFill>
              <a:latin typeface="+mn-lt"/>
            </a:endParaRPr>
          </a:p>
          <a:p>
            <a:endParaRPr lang="en-GB" sz="1100" dirty="0"/>
          </a:p>
        </p:txBody>
      </p:sp>
      <p:sp>
        <p:nvSpPr>
          <p:cNvPr id="70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5192307" y="1031734"/>
            <a:ext cx="732304" cy="713396"/>
          </a:xfrm>
        </p:spPr>
        <p:txBody>
          <a:bodyPr>
            <a:normAutofit fontScale="92500" lnSpcReduction="10000"/>
          </a:bodyPr>
          <a:lstStyle/>
          <a:p>
            <a:endParaRPr lang="en-US" sz="800" dirty="0">
              <a:solidFill>
                <a:srgbClr val="000000"/>
              </a:solidFill>
            </a:endParaRPr>
          </a:p>
          <a:p>
            <a:r>
              <a:rPr lang="en-US" sz="800" dirty="0">
                <a:solidFill>
                  <a:srgbClr val="000000"/>
                </a:solidFill>
                <a:latin typeface="+mn-lt"/>
              </a:rPr>
              <a:t>Stanley’s Stick / The </a:t>
            </a:r>
            <a:r>
              <a:rPr lang="en-US" sz="800" dirty="0" smtClean="0">
                <a:solidFill>
                  <a:srgbClr val="000000"/>
                </a:solidFill>
                <a:latin typeface="+mn-lt"/>
              </a:rPr>
              <a:t>Magic Bed</a:t>
            </a:r>
            <a:endParaRPr lang="en-GB" sz="800" dirty="0">
              <a:solidFill>
                <a:srgbClr val="000000"/>
              </a:solidFill>
              <a:latin typeface="+mn-lt"/>
            </a:endParaRPr>
          </a:p>
          <a:p>
            <a:endParaRPr lang="en-GB" sz="1100" dirty="0"/>
          </a:p>
        </p:txBody>
      </p:sp>
      <p:sp>
        <p:nvSpPr>
          <p:cNvPr id="71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5992603" y="1023540"/>
            <a:ext cx="732304" cy="713396"/>
          </a:xfrm>
        </p:spPr>
        <p:txBody>
          <a:bodyPr>
            <a:normAutofit fontScale="92500" lnSpcReduction="10000"/>
          </a:bodyPr>
          <a:lstStyle/>
          <a:p>
            <a:endParaRPr lang="en-US" sz="800">
              <a:solidFill>
                <a:srgbClr val="000000"/>
              </a:solidFill>
            </a:endParaRPr>
          </a:p>
          <a:p>
            <a:r>
              <a:rPr lang="en-US" sz="800">
                <a:solidFill>
                  <a:srgbClr val="000000"/>
                </a:solidFill>
                <a:latin typeface="+mn-lt"/>
              </a:rPr>
              <a:t>Lost and Found / Pig the Pug</a:t>
            </a:r>
            <a:endParaRPr lang="en-GB" sz="800">
              <a:solidFill>
                <a:srgbClr val="000000"/>
              </a:solidFill>
              <a:latin typeface="+mn-lt"/>
            </a:endParaRPr>
          </a:p>
          <a:p>
            <a:endParaRPr lang="en-GB" sz="1100"/>
          </a:p>
        </p:txBody>
      </p:sp>
      <p:sp>
        <p:nvSpPr>
          <p:cNvPr id="72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6792899" y="1023540"/>
            <a:ext cx="732304" cy="713396"/>
          </a:xfrm>
        </p:spPr>
        <p:txBody>
          <a:bodyPr>
            <a:normAutofit fontScale="92500" lnSpcReduction="10000"/>
          </a:bodyPr>
          <a:lstStyle/>
          <a:p>
            <a:endParaRPr lang="en-US" sz="800" dirty="0">
              <a:solidFill>
                <a:srgbClr val="000000"/>
              </a:solidFill>
            </a:endParaRPr>
          </a:p>
          <a:p>
            <a:r>
              <a:rPr lang="en-US" sz="800" dirty="0">
                <a:solidFill>
                  <a:srgbClr val="000000"/>
                </a:solidFill>
                <a:latin typeface="+mn-lt"/>
              </a:rPr>
              <a:t>Iggy Peck, Architect / The </a:t>
            </a:r>
            <a:r>
              <a:rPr lang="en-US" sz="800" dirty="0" smtClean="0">
                <a:solidFill>
                  <a:srgbClr val="000000"/>
                </a:solidFill>
                <a:latin typeface="+mn-lt"/>
              </a:rPr>
              <a:t>Sea Saw</a:t>
            </a:r>
            <a:endParaRPr lang="en-GB" sz="800" dirty="0">
              <a:solidFill>
                <a:srgbClr val="000000"/>
              </a:solidFill>
              <a:latin typeface="+mn-lt"/>
            </a:endParaRPr>
          </a:p>
          <a:p>
            <a:endParaRPr lang="en-GB" sz="1100" dirty="0"/>
          </a:p>
        </p:txBody>
      </p:sp>
      <p:sp>
        <p:nvSpPr>
          <p:cNvPr id="73" name="Oval 72"/>
          <p:cNvSpPr/>
          <p:nvPr/>
        </p:nvSpPr>
        <p:spPr>
          <a:xfrm>
            <a:off x="8775276" y="1023540"/>
            <a:ext cx="791544" cy="737498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700" dirty="0">
                <a:solidFill>
                  <a:srgbClr val="000000"/>
                </a:solidFill>
              </a:rPr>
              <a:t>Jim and the </a:t>
            </a:r>
            <a:r>
              <a:rPr lang="en-US" sz="700" dirty="0" smtClean="0">
                <a:solidFill>
                  <a:srgbClr val="000000"/>
                </a:solidFill>
              </a:rPr>
              <a:t>Beanstalk/The Journey Home</a:t>
            </a:r>
            <a:endParaRPr lang="en-GB" sz="700" dirty="0">
              <a:solidFill>
                <a:srgbClr val="000000"/>
              </a:solidFill>
            </a:endParaRPr>
          </a:p>
        </p:txBody>
      </p:sp>
      <p:sp>
        <p:nvSpPr>
          <p:cNvPr id="74" name="Oval 73"/>
          <p:cNvSpPr/>
          <p:nvPr/>
        </p:nvSpPr>
        <p:spPr>
          <a:xfrm>
            <a:off x="9639170" y="987911"/>
            <a:ext cx="847913" cy="761327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700" dirty="0" smtClean="0">
                <a:solidFill>
                  <a:srgbClr val="000000"/>
                </a:solidFill>
              </a:rPr>
              <a:t>Eric/The Great Fire of London</a:t>
            </a:r>
            <a:endParaRPr lang="en-GB" sz="700" dirty="0">
              <a:solidFill>
                <a:srgbClr val="000000"/>
              </a:solidFill>
            </a:endParaRPr>
          </a:p>
        </p:txBody>
      </p:sp>
      <p:sp>
        <p:nvSpPr>
          <p:cNvPr id="75" name="Oval 74"/>
          <p:cNvSpPr/>
          <p:nvPr/>
        </p:nvSpPr>
        <p:spPr>
          <a:xfrm>
            <a:off x="10487084" y="1135517"/>
            <a:ext cx="817192" cy="730346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700" dirty="0">
                <a:solidFill>
                  <a:srgbClr val="000000"/>
                </a:solidFill>
              </a:rPr>
              <a:t>The Bear &amp; the piano / The </a:t>
            </a:r>
            <a:r>
              <a:rPr lang="en-US" sz="700" dirty="0" err="1" smtClean="0">
                <a:solidFill>
                  <a:srgbClr val="000000"/>
                </a:solidFill>
              </a:rPr>
              <a:t>Minpins</a:t>
            </a:r>
            <a:endParaRPr lang="en-GB" sz="700" dirty="0">
              <a:solidFill>
                <a:srgbClr val="000000"/>
              </a:solidFill>
            </a:endParaRPr>
          </a:p>
        </p:txBody>
      </p:sp>
      <p:sp>
        <p:nvSpPr>
          <p:cNvPr id="76" name="Oval 75"/>
          <p:cNvSpPr/>
          <p:nvPr/>
        </p:nvSpPr>
        <p:spPr>
          <a:xfrm>
            <a:off x="10120932" y="3097171"/>
            <a:ext cx="847912" cy="722036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700">
                <a:solidFill>
                  <a:srgbClr val="000000"/>
                </a:solidFill>
              </a:rPr>
              <a:t>Hotel Flamingo/ Rosie Reverer Engineer</a:t>
            </a:r>
            <a:endParaRPr lang="en-GB" sz="700">
              <a:solidFill>
                <a:srgbClr val="000000"/>
              </a:solidFill>
            </a:endParaRPr>
          </a:p>
        </p:txBody>
      </p:sp>
      <p:sp>
        <p:nvSpPr>
          <p:cNvPr id="77" name="Oval 76"/>
          <p:cNvSpPr/>
          <p:nvPr/>
        </p:nvSpPr>
        <p:spPr>
          <a:xfrm>
            <a:off x="10853236" y="2621276"/>
            <a:ext cx="823652" cy="729304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700" dirty="0">
                <a:solidFill>
                  <a:srgbClr val="000000"/>
                </a:solidFill>
              </a:rPr>
              <a:t>The Dragon Machine / </a:t>
            </a:r>
            <a:r>
              <a:rPr lang="en-US" sz="700" dirty="0" smtClean="0">
                <a:solidFill>
                  <a:srgbClr val="000000"/>
                </a:solidFill>
              </a:rPr>
              <a:t>Tadpole’s Promise</a:t>
            </a:r>
            <a:endParaRPr lang="en-GB" sz="700" dirty="0">
              <a:solidFill>
                <a:srgbClr val="000000"/>
              </a:solidFill>
            </a:endParaRPr>
          </a:p>
        </p:txBody>
      </p:sp>
      <p:sp>
        <p:nvSpPr>
          <p:cNvPr id="78" name="Oval 77"/>
          <p:cNvSpPr/>
          <p:nvPr/>
        </p:nvSpPr>
        <p:spPr>
          <a:xfrm>
            <a:off x="10968844" y="1787996"/>
            <a:ext cx="848153" cy="789081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700" dirty="0" smtClean="0">
                <a:solidFill>
                  <a:srgbClr val="000000"/>
                </a:solidFill>
              </a:rPr>
              <a:t>The Magical Mystery of Trees/The </a:t>
            </a:r>
            <a:r>
              <a:rPr lang="en-US" sz="700" dirty="0">
                <a:solidFill>
                  <a:srgbClr val="000000"/>
                </a:solidFill>
              </a:rPr>
              <a:t>Owl &amp; the pussycat </a:t>
            </a:r>
            <a:endParaRPr lang="en-GB" sz="700" dirty="0">
              <a:solidFill>
                <a:srgbClr val="000000"/>
              </a:solidFill>
            </a:endParaRPr>
          </a:p>
        </p:txBody>
      </p:sp>
      <p:sp>
        <p:nvSpPr>
          <p:cNvPr id="79" name="Text Placeholder 22">
            <a:extLst>
              <a:ext uri="{FF2B5EF4-FFF2-40B4-BE49-F238E27FC236}">
                <a16:creationId xmlns="" xmlns:a16="http://schemas.microsoft.com/office/drawing/2014/main" id="{72DC8D57-7896-445B-B256-E367E63FEFFB}"/>
              </a:ext>
            </a:extLst>
          </p:cNvPr>
          <p:cNvSpPr txBox="1">
            <a:spLocks/>
          </p:cNvSpPr>
          <p:nvPr/>
        </p:nvSpPr>
        <p:spPr>
          <a:xfrm>
            <a:off x="8290505" y="2822913"/>
            <a:ext cx="753691" cy="720728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900">
                <a:solidFill>
                  <a:srgbClr val="000000"/>
                </a:solidFill>
              </a:rPr>
              <a:t>TH anthology</a:t>
            </a:r>
          </a:p>
        </p:txBody>
      </p:sp>
      <p:sp>
        <p:nvSpPr>
          <p:cNvPr id="80" name="Text Placeholder 22">
            <a:extLst>
              <a:ext uri="{FF2B5EF4-FFF2-40B4-BE49-F238E27FC236}">
                <a16:creationId xmlns="" xmlns:a16="http://schemas.microsoft.com/office/drawing/2014/main" id="{72DC8D57-7896-445B-B256-E367E63FEFFB}"/>
              </a:ext>
            </a:extLst>
          </p:cNvPr>
          <p:cNvSpPr txBox="1">
            <a:spLocks/>
          </p:cNvSpPr>
          <p:nvPr/>
        </p:nvSpPr>
        <p:spPr>
          <a:xfrm>
            <a:off x="5342744" y="2792939"/>
            <a:ext cx="753691" cy="720728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>
                <a:solidFill>
                  <a:srgbClr val="000000"/>
                </a:solidFill>
              </a:rPr>
              <a:t>Float</a:t>
            </a:r>
          </a:p>
        </p:txBody>
      </p:sp>
      <p:sp>
        <p:nvSpPr>
          <p:cNvPr id="81" name="Text Placeholder 22">
            <a:extLst>
              <a:ext uri="{FF2B5EF4-FFF2-40B4-BE49-F238E27FC236}">
                <a16:creationId xmlns="" xmlns:a16="http://schemas.microsoft.com/office/drawing/2014/main" id="{72DC8D57-7896-445B-B256-E367E63FEFFB}"/>
              </a:ext>
            </a:extLst>
          </p:cNvPr>
          <p:cNvSpPr txBox="1">
            <a:spLocks/>
          </p:cNvSpPr>
          <p:nvPr/>
        </p:nvSpPr>
        <p:spPr>
          <a:xfrm>
            <a:off x="3950129" y="3431316"/>
            <a:ext cx="753691" cy="720728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 fontScale="925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>
                <a:solidFill>
                  <a:srgbClr val="000000"/>
                </a:solidFill>
              </a:rPr>
              <a:t>Romans on a </a:t>
            </a:r>
            <a:r>
              <a:rPr lang="en-GB" sz="1100">
                <a:solidFill>
                  <a:srgbClr val="000000"/>
                </a:solidFill>
              </a:rPr>
              <a:t>rampage</a:t>
            </a:r>
            <a:r>
              <a:rPr lang="en-GB" sz="1200">
                <a:solidFill>
                  <a:srgbClr val="000000"/>
                </a:solidFill>
              </a:rPr>
              <a:t> </a:t>
            </a:r>
          </a:p>
        </p:txBody>
      </p:sp>
      <p:sp>
        <p:nvSpPr>
          <p:cNvPr id="82" name="Text Placeholder 22">
            <a:extLst>
              <a:ext uri="{FF2B5EF4-FFF2-40B4-BE49-F238E27FC236}">
                <a16:creationId xmlns="" xmlns:a16="http://schemas.microsoft.com/office/drawing/2014/main" id="{72DC8D57-7896-445B-B256-E367E63FEFFB}"/>
              </a:ext>
            </a:extLst>
          </p:cNvPr>
          <p:cNvSpPr txBox="1">
            <a:spLocks/>
          </p:cNvSpPr>
          <p:nvPr/>
        </p:nvSpPr>
        <p:spPr>
          <a:xfrm>
            <a:off x="6853612" y="3449819"/>
            <a:ext cx="753691" cy="720728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900">
                <a:solidFill>
                  <a:srgbClr val="000000"/>
                </a:solidFill>
              </a:rPr>
              <a:t>Iron man</a:t>
            </a:r>
          </a:p>
        </p:txBody>
      </p:sp>
      <p:sp>
        <p:nvSpPr>
          <p:cNvPr id="83" name="Text Placeholder 22">
            <a:extLst>
              <a:ext uri="{FF2B5EF4-FFF2-40B4-BE49-F238E27FC236}">
                <a16:creationId xmlns="" xmlns:a16="http://schemas.microsoft.com/office/drawing/2014/main" id="{72DC8D57-7896-445B-B256-E367E63FEFFB}"/>
              </a:ext>
            </a:extLst>
          </p:cNvPr>
          <p:cNvSpPr txBox="1">
            <a:spLocks/>
          </p:cNvSpPr>
          <p:nvPr/>
        </p:nvSpPr>
        <p:spPr>
          <a:xfrm>
            <a:off x="7880382" y="3431316"/>
            <a:ext cx="742938" cy="724278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>
                <a:solidFill>
                  <a:srgbClr val="000000"/>
                </a:solidFill>
              </a:rPr>
              <a:t>Fortunately the milk</a:t>
            </a:r>
          </a:p>
        </p:txBody>
      </p:sp>
      <p:sp>
        <p:nvSpPr>
          <p:cNvPr id="84" name="Text Placeholder 22">
            <a:extLst>
              <a:ext uri="{FF2B5EF4-FFF2-40B4-BE49-F238E27FC236}">
                <a16:creationId xmlns="" xmlns:a16="http://schemas.microsoft.com/office/drawing/2014/main" id="{72DC8D57-7896-445B-B256-E367E63FEFFB}"/>
              </a:ext>
            </a:extLst>
          </p:cNvPr>
          <p:cNvSpPr txBox="1">
            <a:spLocks/>
          </p:cNvSpPr>
          <p:nvPr/>
        </p:nvSpPr>
        <p:spPr>
          <a:xfrm>
            <a:off x="7366674" y="2825643"/>
            <a:ext cx="753691" cy="720728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>
                <a:solidFill>
                  <a:srgbClr val="000000"/>
                </a:solidFill>
              </a:rPr>
              <a:t>BFG</a:t>
            </a:r>
            <a:endParaRPr lang="en-GB" sz="900">
              <a:solidFill>
                <a:srgbClr val="000000"/>
              </a:solidFill>
            </a:endParaRPr>
          </a:p>
        </p:txBody>
      </p:sp>
      <p:sp>
        <p:nvSpPr>
          <p:cNvPr id="85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2311695" y="3109028"/>
            <a:ext cx="736909" cy="743751"/>
          </a:xfrm>
        </p:spPr>
        <p:txBody>
          <a:bodyPr>
            <a:normAutofit/>
          </a:bodyPr>
          <a:lstStyle/>
          <a:p>
            <a:r>
              <a:rPr lang="en-GB" sz="1000">
                <a:solidFill>
                  <a:srgbClr val="000000"/>
                </a:solidFill>
              </a:rPr>
              <a:t>Project express </a:t>
            </a:r>
          </a:p>
        </p:txBody>
      </p:sp>
      <p:sp>
        <p:nvSpPr>
          <p:cNvPr id="86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2641289" y="3801336"/>
            <a:ext cx="736909" cy="743751"/>
          </a:xfrm>
        </p:spPr>
        <p:txBody>
          <a:bodyPr>
            <a:normAutofit/>
          </a:bodyPr>
          <a:lstStyle/>
          <a:p>
            <a:r>
              <a:rPr lang="en-GB" sz="1000">
                <a:solidFill>
                  <a:srgbClr val="000000"/>
                </a:solidFill>
              </a:rPr>
              <a:t>Beowolf</a:t>
            </a:r>
          </a:p>
        </p:txBody>
      </p:sp>
      <p:sp>
        <p:nvSpPr>
          <p:cNvPr id="87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1893047" y="4126211"/>
            <a:ext cx="736909" cy="743751"/>
          </a:xfrm>
        </p:spPr>
        <p:txBody>
          <a:bodyPr>
            <a:normAutofit fontScale="92500" lnSpcReduction="20000"/>
          </a:bodyPr>
          <a:lstStyle/>
          <a:p>
            <a:r>
              <a:rPr lang="en-GB" sz="1000">
                <a:solidFill>
                  <a:srgbClr val="000000"/>
                </a:solidFill>
              </a:rPr>
              <a:t>Poems from a green and blue planet</a:t>
            </a:r>
          </a:p>
        </p:txBody>
      </p:sp>
      <p:sp>
        <p:nvSpPr>
          <p:cNvPr id="88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4691262" y="4926176"/>
            <a:ext cx="736909" cy="743751"/>
          </a:xfrm>
        </p:spPr>
        <p:txBody>
          <a:bodyPr>
            <a:normAutofit/>
          </a:bodyPr>
          <a:lstStyle/>
          <a:p>
            <a:r>
              <a:rPr lang="en-GB" sz="900">
                <a:solidFill>
                  <a:srgbClr val="000000"/>
                </a:solidFill>
              </a:rPr>
              <a:t>Firework Makers Daughter</a:t>
            </a:r>
          </a:p>
        </p:txBody>
      </p:sp>
      <p:sp>
        <p:nvSpPr>
          <p:cNvPr id="89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4026143" y="5360000"/>
            <a:ext cx="736909" cy="743751"/>
          </a:xfrm>
        </p:spPr>
        <p:txBody>
          <a:bodyPr>
            <a:normAutofit/>
          </a:bodyPr>
          <a:lstStyle/>
          <a:p>
            <a:r>
              <a:rPr lang="en-GB" sz="1000">
                <a:solidFill>
                  <a:srgbClr val="000000"/>
                </a:solidFill>
              </a:rPr>
              <a:t>Secrets of a sun king</a:t>
            </a:r>
          </a:p>
        </p:txBody>
      </p:sp>
      <p:sp>
        <p:nvSpPr>
          <p:cNvPr id="90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2578233" y="4584188"/>
            <a:ext cx="740102" cy="728046"/>
          </a:xfrm>
        </p:spPr>
        <p:txBody>
          <a:bodyPr>
            <a:normAutofit/>
          </a:bodyPr>
          <a:lstStyle/>
          <a:p>
            <a:r>
              <a:rPr lang="en-GB" sz="1000">
                <a:solidFill>
                  <a:srgbClr val="000000"/>
                </a:solidFill>
              </a:rPr>
              <a:t>Viking Voyagers</a:t>
            </a:r>
          </a:p>
        </p:txBody>
      </p:sp>
      <p:sp>
        <p:nvSpPr>
          <p:cNvPr id="91" name="Text Placeholder 35"/>
          <p:cNvSpPr>
            <a:spLocks noGrp="1"/>
          </p:cNvSpPr>
          <p:nvPr>
            <p:ph type="body" sz="quarter" idx="26"/>
          </p:nvPr>
        </p:nvSpPr>
        <p:spPr>
          <a:xfrm>
            <a:off x="6916674" y="4778388"/>
            <a:ext cx="750044" cy="767210"/>
          </a:xfrm>
        </p:spPr>
        <p:txBody>
          <a:bodyPr>
            <a:normAutofit/>
          </a:bodyPr>
          <a:lstStyle/>
          <a:p>
            <a:r>
              <a:rPr lang="en-GB" sz="1200"/>
              <a:t>Project express stage 2</a:t>
            </a:r>
          </a:p>
        </p:txBody>
      </p:sp>
      <p:sp>
        <p:nvSpPr>
          <p:cNvPr id="94" name="Text Placeholder 35"/>
          <p:cNvSpPr>
            <a:spLocks noGrp="1"/>
          </p:cNvSpPr>
          <p:nvPr>
            <p:ph type="body" sz="quarter" idx="26"/>
          </p:nvPr>
        </p:nvSpPr>
        <p:spPr>
          <a:xfrm>
            <a:off x="9060982" y="5197095"/>
            <a:ext cx="750044" cy="767210"/>
          </a:xfrm>
        </p:spPr>
        <p:txBody>
          <a:bodyPr>
            <a:normAutofit/>
          </a:bodyPr>
          <a:lstStyle/>
          <a:p>
            <a:r>
              <a:rPr lang="en-GB" sz="1200"/>
              <a:t>Wonder</a:t>
            </a:r>
          </a:p>
        </p:txBody>
      </p:sp>
      <p:sp>
        <p:nvSpPr>
          <p:cNvPr id="95" name="Text Placeholder 35"/>
          <p:cNvSpPr>
            <a:spLocks noGrp="1"/>
          </p:cNvSpPr>
          <p:nvPr>
            <p:ph type="body" sz="quarter" idx="26"/>
          </p:nvPr>
        </p:nvSpPr>
        <p:spPr>
          <a:xfrm>
            <a:off x="10406448" y="5236583"/>
            <a:ext cx="750044" cy="767210"/>
          </a:xfrm>
        </p:spPr>
        <p:txBody>
          <a:bodyPr>
            <a:normAutofit/>
          </a:bodyPr>
          <a:lstStyle/>
          <a:p>
            <a:r>
              <a:rPr lang="en-GB" sz="1200"/>
              <a:t>Project express stage 3</a:t>
            </a:r>
          </a:p>
        </p:txBody>
      </p:sp>
      <p:sp>
        <p:nvSpPr>
          <p:cNvPr id="96" name="Text Placeholder 35"/>
          <p:cNvSpPr>
            <a:spLocks noGrp="1"/>
          </p:cNvSpPr>
          <p:nvPr>
            <p:ph type="body" sz="quarter" idx="26"/>
          </p:nvPr>
        </p:nvSpPr>
        <p:spPr>
          <a:xfrm>
            <a:off x="8366309" y="4742580"/>
            <a:ext cx="750044" cy="767210"/>
          </a:xfrm>
        </p:spPr>
        <p:txBody>
          <a:bodyPr>
            <a:normAutofit fontScale="92500" lnSpcReduction="10000"/>
          </a:bodyPr>
          <a:lstStyle/>
          <a:p>
            <a:r>
              <a:rPr lang="en-GB" sz="1200"/>
              <a:t>Usborne space non-fiction</a:t>
            </a:r>
          </a:p>
        </p:txBody>
      </p:sp>
      <p:sp>
        <p:nvSpPr>
          <p:cNvPr id="97" name="Text Placeholder 35"/>
          <p:cNvSpPr>
            <a:spLocks noGrp="1"/>
          </p:cNvSpPr>
          <p:nvPr>
            <p:ph type="body" sz="quarter" idx="26"/>
          </p:nvPr>
        </p:nvSpPr>
        <p:spPr>
          <a:xfrm>
            <a:off x="11066953" y="4671443"/>
            <a:ext cx="750044" cy="767210"/>
          </a:xfrm>
        </p:spPr>
        <p:txBody>
          <a:bodyPr>
            <a:normAutofit/>
          </a:bodyPr>
          <a:lstStyle/>
          <a:p>
            <a:r>
              <a:rPr lang="en-GB" sz="800"/>
              <a:t>Nowhere emporium</a:t>
            </a:r>
          </a:p>
        </p:txBody>
      </p:sp>
      <p:sp>
        <p:nvSpPr>
          <p:cNvPr id="98" name="Text Placeholder 41"/>
          <p:cNvSpPr>
            <a:spLocks noGrp="1"/>
          </p:cNvSpPr>
          <p:nvPr>
            <p:ph type="body" sz="quarter" idx="24"/>
          </p:nvPr>
        </p:nvSpPr>
        <p:spPr>
          <a:xfrm>
            <a:off x="748134" y="127893"/>
            <a:ext cx="760711" cy="711671"/>
          </a:xfrm>
        </p:spPr>
        <p:txBody>
          <a:bodyPr>
            <a:normAutofit fontScale="55000" lnSpcReduction="20000"/>
          </a:bodyPr>
          <a:lstStyle/>
          <a:p>
            <a:endParaRPr lang="en-US" sz="1200">
              <a:solidFill>
                <a:srgbClr val="000000"/>
              </a:solidFill>
            </a:endParaRPr>
          </a:p>
          <a:p>
            <a:r>
              <a:rPr lang="en-US" sz="1200">
                <a:solidFill>
                  <a:srgbClr val="000000"/>
                </a:solidFill>
                <a:latin typeface="+mn-lt"/>
              </a:rPr>
              <a:t>The Tiny Seed / The Extraordinary Gardener</a:t>
            </a:r>
            <a:endParaRPr lang="en-GB" sz="1200">
              <a:solidFill>
                <a:srgbClr val="000000"/>
              </a:solidFill>
              <a:latin typeface="+mn-lt"/>
            </a:endParaRPr>
          </a:p>
          <a:p>
            <a:endParaRPr lang="en-GB" sz="1200"/>
          </a:p>
        </p:txBody>
      </p:sp>
      <p:sp>
        <p:nvSpPr>
          <p:cNvPr id="99" name="Text Placeholder 41"/>
          <p:cNvSpPr>
            <a:spLocks noGrp="1"/>
          </p:cNvSpPr>
          <p:nvPr>
            <p:ph type="body" sz="quarter" idx="24"/>
          </p:nvPr>
        </p:nvSpPr>
        <p:spPr>
          <a:xfrm>
            <a:off x="8110" y="720490"/>
            <a:ext cx="760711" cy="711671"/>
          </a:xfrm>
        </p:spPr>
        <p:txBody>
          <a:bodyPr>
            <a:normAutofit fontScale="40000" lnSpcReduction="20000"/>
          </a:bodyPr>
          <a:lstStyle/>
          <a:p>
            <a:endParaRPr lang="en-US" sz="1200" dirty="0">
              <a:solidFill>
                <a:srgbClr val="000000"/>
              </a:solidFill>
            </a:endParaRPr>
          </a:p>
          <a:p>
            <a:r>
              <a:rPr lang="en-US" sz="1800" dirty="0" smtClean="0">
                <a:solidFill>
                  <a:srgbClr val="000000"/>
                </a:solidFill>
                <a:latin typeface="+mn-lt"/>
              </a:rPr>
              <a:t>Where the wild things are </a:t>
            </a:r>
            <a:r>
              <a:rPr lang="en-US" sz="1800" dirty="0">
                <a:solidFill>
                  <a:srgbClr val="000000"/>
                </a:solidFill>
                <a:latin typeface="+mn-lt"/>
              </a:rPr>
              <a:t>/ The Night Pirates</a:t>
            </a:r>
            <a:endParaRPr lang="en-GB" sz="1800" dirty="0">
              <a:solidFill>
                <a:srgbClr val="000000"/>
              </a:solidFill>
              <a:latin typeface="+mn-lt"/>
            </a:endParaRPr>
          </a:p>
          <a:p>
            <a:endParaRPr lang="en-GB" sz="1200" dirty="0"/>
          </a:p>
        </p:txBody>
      </p:sp>
      <p:sp>
        <p:nvSpPr>
          <p:cNvPr id="100" name="Text Placeholder 41"/>
          <p:cNvSpPr>
            <a:spLocks noGrp="1"/>
          </p:cNvSpPr>
          <p:nvPr>
            <p:ph type="body" sz="quarter" idx="24"/>
          </p:nvPr>
        </p:nvSpPr>
        <p:spPr>
          <a:xfrm>
            <a:off x="775885" y="1076326"/>
            <a:ext cx="760711" cy="711671"/>
          </a:xfrm>
        </p:spPr>
        <p:txBody>
          <a:bodyPr>
            <a:normAutofit/>
          </a:bodyPr>
          <a:lstStyle/>
          <a:p>
            <a:r>
              <a:rPr lang="en-US" sz="800" dirty="0" smtClean="0">
                <a:solidFill>
                  <a:srgbClr val="000000"/>
                </a:solidFill>
                <a:latin typeface="+mn-lt"/>
              </a:rPr>
              <a:t>So </a:t>
            </a:r>
            <a:r>
              <a:rPr lang="en-US" sz="800" dirty="0">
                <a:solidFill>
                  <a:srgbClr val="000000"/>
                </a:solidFill>
                <a:latin typeface="+mn-lt"/>
              </a:rPr>
              <a:t>Much / Oi! Frog</a:t>
            </a:r>
            <a:endParaRPr lang="en-GB" sz="800" dirty="0">
              <a:latin typeface="+mn-lt"/>
            </a:endParaRPr>
          </a:p>
        </p:txBody>
      </p:sp>
      <p:sp>
        <p:nvSpPr>
          <p:cNvPr id="101" name="Text Placeholder 41"/>
          <p:cNvSpPr>
            <a:spLocks noGrp="1"/>
          </p:cNvSpPr>
          <p:nvPr>
            <p:ph type="body" sz="quarter" idx="24"/>
          </p:nvPr>
        </p:nvSpPr>
        <p:spPr>
          <a:xfrm>
            <a:off x="1724413" y="146567"/>
            <a:ext cx="760711" cy="711671"/>
          </a:xfrm>
        </p:spPr>
        <p:txBody>
          <a:bodyPr>
            <a:normAutofit fontScale="32500" lnSpcReduction="20000"/>
          </a:bodyPr>
          <a:lstStyle/>
          <a:p>
            <a:endParaRPr lang="en-US" sz="1200">
              <a:solidFill>
                <a:srgbClr val="000000"/>
              </a:solidFill>
            </a:endParaRPr>
          </a:p>
          <a:p>
            <a:r>
              <a:rPr lang="en-US" sz="1800">
                <a:solidFill>
                  <a:srgbClr val="000000"/>
                </a:solidFill>
                <a:latin typeface="+mn-lt"/>
              </a:rPr>
              <a:t>The Magic Paintbrush / Super Milly and the Super School</a:t>
            </a:r>
            <a:endParaRPr lang="en-GB" sz="1800">
              <a:solidFill>
                <a:srgbClr val="000000"/>
              </a:solidFill>
              <a:latin typeface="+mn-lt"/>
            </a:endParaRPr>
          </a:p>
          <a:p>
            <a:endParaRPr lang="en-GB" sz="1200"/>
          </a:p>
        </p:txBody>
      </p:sp>
      <p:sp>
        <p:nvSpPr>
          <p:cNvPr id="102" name="Text Placeholder 41"/>
          <p:cNvSpPr>
            <a:spLocks noGrp="1"/>
          </p:cNvSpPr>
          <p:nvPr>
            <p:ph type="body" sz="quarter" idx="24"/>
          </p:nvPr>
        </p:nvSpPr>
        <p:spPr>
          <a:xfrm>
            <a:off x="2641289" y="154823"/>
            <a:ext cx="760711" cy="711671"/>
          </a:xfrm>
        </p:spPr>
        <p:txBody>
          <a:bodyPr>
            <a:normAutofit fontScale="92500" lnSpcReduction="10000"/>
          </a:bodyPr>
          <a:lstStyle/>
          <a:p>
            <a:endParaRPr lang="en-US" sz="1200">
              <a:solidFill>
                <a:srgbClr val="000000"/>
              </a:solidFill>
            </a:endParaRPr>
          </a:p>
          <a:p>
            <a:r>
              <a:rPr lang="en-US" sz="700">
                <a:solidFill>
                  <a:srgbClr val="000000"/>
                </a:solidFill>
                <a:latin typeface="+mn-lt"/>
              </a:rPr>
              <a:t>I am Henry Finch / Halibut Jackson</a:t>
            </a:r>
            <a:endParaRPr lang="en-GB" sz="700">
              <a:solidFill>
                <a:srgbClr val="000000"/>
              </a:solidFill>
              <a:latin typeface="+mn-lt"/>
            </a:endParaRPr>
          </a:p>
          <a:p>
            <a:endParaRPr lang="en-GB" sz="1200"/>
          </a:p>
        </p:txBody>
      </p:sp>
      <p:sp>
        <p:nvSpPr>
          <p:cNvPr id="103" name="Text Placeholder 41"/>
          <p:cNvSpPr>
            <a:spLocks noGrp="1"/>
          </p:cNvSpPr>
          <p:nvPr>
            <p:ph type="body" sz="quarter" idx="24"/>
          </p:nvPr>
        </p:nvSpPr>
        <p:spPr>
          <a:xfrm>
            <a:off x="3536404" y="176784"/>
            <a:ext cx="760711" cy="711671"/>
          </a:xfrm>
        </p:spPr>
        <p:txBody>
          <a:bodyPr>
            <a:normAutofit fontScale="92500"/>
          </a:bodyPr>
          <a:lstStyle/>
          <a:p>
            <a:endParaRPr lang="en-US" sz="800" dirty="0">
              <a:solidFill>
                <a:srgbClr val="000000"/>
              </a:solidFill>
            </a:endParaRPr>
          </a:p>
          <a:p>
            <a:r>
              <a:rPr lang="en-US" sz="800" dirty="0" smtClean="0">
                <a:solidFill>
                  <a:srgbClr val="000000"/>
                </a:solidFill>
                <a:latin typeface="+mn-lt"/>
              </a:rPr>
              <a:t>Hairy </a:t>
            </a:r>
            <a:r>
              <a:rPr lang="en-US" sz="800" dirty="0" err="1" smtClean="0">
                <a:solidFill>
                  <a:srgbClr val="000000"/>
                </a:solidFill>
                <a:latin typeface="+mn-lt"/>
              </a:rPr>
              <a:t>Maclary</a:t>
            </a:r>
            <a:r>
              <a:rPr lang="en-US" sz="800" dirty="0" smtClean="0">
                <a:solidFill>
                  <a:srgbClr val="000000"/>
                </a:solidFill>
                <a:latin typeface="+mn-lt"/>
              </a:rPr>
              <a:t> </a:t>
            </a:r>
            <a:r>
              <a:rPr lang="en-US" sz="800" dirty="0">
                <a:solidFill>
                  <a:srgbClr val="000000"/>
                </a:solidFill>
                <a:latin typeface="+mn-lt"/>
              </a:rPr>
              <a:t>/ Anansi</a:t>
            </a:r>
            <a:endParaRPr lang="en-GB" sz="800" dirty="0">
              <a:solidFill>
                <a:srgbClr val="000000"/>
              </a:solidFill>
              <a:latin typeface="+mn-lt"/>
            </a:endParaRPr>
          </a:p>
          <a:p>
            <a:endParaRPr lang="en-GB" sz="1200" dirty="0"/>
          </a:p>
        </p:txBody>
      </p:sp>
      <p:sp>
        <p:nvSpPr>
          <p:cNvPr id="105" name="Title 1">
            <a:extLst>
              <a:ext uri="{FF2B5EF4-FFF2-40B4-BE49-F238E27FC236}">
                <a16:creationId xmlns="" xmlns:a16="http://schemas.microsoft.com/office/drawing/2014/main" id="{F4AA46BB-CC2D-4E83-982C-6F8A50F0ED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004" y="2143420"/>
            <a:ext cx="3052087" cy="1475598"/>
          </a:xfrm>
        </p:spPr>
        <p:txBody>
          <a:bodyPr/>
          <a:lstStyle/>
          <a:p>
            <a:r>
              <a:rPr lang="en-GB"/>
              <a:t>Reading curriculum road map</a:t>
            </a:r>
          </a:p>
        </p:txBody>
      </p:sp>
      <p:sp>
        <p:nvSpPr>
          <p:cNvPr id="58" name="Text Placeholder 22">
            <a:extLst>
              <a:ext uri="{FF2B5EF4-FFF2-40B4-BE49-F238E27FC236}">
                <a16:creationId xmlns="" xmlns:a16="http://schemas.microsoft.com/office/drawing/2014/main" id="{72DC8D57-7896-445B-B256-E367E63FEFFB}"/>
              </a:ext>
            </a:extLst>
          </p:cNvPr>
          <p:cNvSpPr txBox="1">
            <a:spLocks/>
          </p:cNvSpPr>
          <p:nvPr/>
        </p:nvSpPr>
        <p:spPr>
          <a:xfrm>
            <a:off x="6354709" y="2792939"/>
            <a:ext cx="753691" cy="720728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900">
                <a:solidFill>
                  <a:srgbClr val="000000"/>
                </a:solidFill>
              </a:rPr>
              <a:t>Frozen planet</a:t>
            </a:r>
          </a:p>
          <a:p>
            <a:r>
              <a:rPr lang="en-GB" sz="900">
                <a:solidFill>
                  <a:srgbClr val="000000"/>
                </a:solidFill>
              </a:rPr>
              <a:t>Iceberg</a:t>
            </a:r>
          </a:p>
        </p:txBody>
      </p:sp>
      <p:sp>
        <p:nvSpPr>
          <p:cNvPr id="60" name="Text Placeholder 22">
            <a:extLst>
              <a:ext uri="{FF2B5EF4-FFF2-40B4-BE49-F238E27FC236}">
                <a16:creationId xmlns="" xmlns:a16="http://schemas.microsoft.com/office/drawing/2014/main" id="{72DC8D57-7896-445B-B256-E367E63FEFFB}"/>
              </a:ext>
            </a:extLst>
          </p:cNvPr>
          <p:cNvSpPr txBox="1">
            <a:spLocks/>
          </p:cNvSpPr>
          <p:nvPr/>
        </p:nvSpPr>
        <p:spPr>
          <a:xfrm>
            <a:off x="5870659" y="3423632"/>
            <a:ext cx="753691" cy="720728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900">
                <a:solidFill>
                  <a:srgbClr val="000000"/>
                </a:solidFill>
              </a:rPr>
              <a:t>Carol Ann Duffy Poetry</a:t>
            </a:r>
          </a:p>
        </p:txBody>
      </p:sp>
      <p:sp>
        <p:nvSpPr>
          <p:cNvPr id="61" name="Text Placeholder 22">
            <a:extLst>
              <a:ext uri="{FF2B5EF4-FFF2-40B4-BE49-F238E27FC236}">
                <a16:creationId xmlns="" xmlns:a16="http://schemas.microsoft.com/office/drawing/2014/main" id="{72DC8D57-7896-445B-B256-E367E63FEFFB}"/>
              </a:ext>
            </a:extLst>
          </p:cNvPr>
          <p:cNvSpPr txBox="1">
            <a:spLocks/>
          </p:cNvSpPr>
          <p:nvPr/>
        </p:nvSpPr>
        <p:spPr>
          <a:xfrm>
            <a:off x="4448248" y="2790970"/>
            <a:ext cx="753691" cy="720728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 fontScale="925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>
                <a:solidFill>
                  <a:srgbClr val="000000"/>
                </a:solidFill>
              </a:rPr>
              <a:t>Escape from Pompeii</a:t>
            </a:r>
          </a:p>
        </p:txBody>
      </p:sp>
      <p:sp>
        <p:nvSpPr>
          <p:cNvPr id="63" name="Text Placeholder 22">
            <a:extLst>
              <a:ext uri="{FF2B5EF4-FFF2-40B4-BE49-F238E27FC236}">
                <a16:creationId xmlns="" xmlns:a16="http://schemas.microsoft.com/office/drawing/2014/main" id="{72DC8D57-7896-445B-B256-E367E63FEFFB}"/>
              </a:ext>
            </a:extLst>
          </p:cNvPr>
          <p:cNvSpPr txBox="1">
            <a:spLocks/>
          </p:cNvSpPr>
          <p:nvPr/>
        </p:nvSpPr>
        <p:spPr>
          <a:xfrm>
            <a:off x="3656163" y="2572372"/>
            <a:ext cx="753691" cy="720728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>
                <a:solidFill>
                  <a:srgbClr val="000000"/>
                </a:solidFill>
              </a:rPr>
              <a:t>Roman myths</a:t>
            </a:r>
          </a:p>
        </p:txBody>
      </p:sp>
      <p:sp>
        <p:nvSpPr>
          <p:cNvPr id="66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3594675" y="6137466"/>
            <a:ext cx="773539" cy="705753"/>
          </a:xfrm>
          <a:ln>
            <a:solidFill>
              <a:srgbClr val="F2C020"/>
            </a:solidFill>
          </a:ln>
        </p:spPr>
        <p:txBody>
          <a:bodyPr>
            <a:normAutofit/>
          </a:bodyPr>
          <a:lstStyle/>
          <a:p>
            <a:r>
              <a:rPr lang="en-GB" sz="1200"/>
              <a:t>CGP SAT buster </a:t>
            </a:r>
          </a:p>
        </p:txBody>
      </p:sp>
      <p:sp>
        <p:nvSpPr>
          <p:cNvPr id="67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4467447" y="6137465"/>
            <a:ext cx="773539" cy="705753"/>
          </a:xfrm>
          <a:ln>
            <a:solidFill>
              <a:srgbClr val="F2C020"/>
            </a:solidFill>
          </a:ln>
        </p:spPr>
        <p:txBody>
          <a:bodyPr>
            <a:normAutofit/>
          </a:bodyPr>
          <a:lstStyle/>
          <a:p>
            <a:r>
              <a:rPr lang="en-GB" sz="1100"/>
              <a:t>Rose Blanche</a:t>
            </a:r>
          </a:p>
        </p:txBody>
      </p:sp>
      <p:sp>
        <p:nvSpPr>
          <p:cNvPr id="68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2762450" y="6125559"/>
            <a:ext cx="773539" cy="705753"/>
          </a:xfrm>
          <a:ln>
            <a:solidFill>
              <a:srgbClr val="F2C020"/>
            </a:solidFill>
          </a:ln>
        </p:spPr>
        <p:txBody>
          <a:bodyPr>
            <a:normAutofit/>
          </a:bodyPr>
          <a:lstStyle/>
          <a:p>
            <a:r>
              <a:rPr lang="en-GB" sz="1200"/>
              <a:t>Grimm Tales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="" xmlns:a16="http://schemas.microsoft.com/office/drawing/2014/main" id="{A0CE53D4-0400-D77E-49D8-D6D253700B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70545" y="5096"/>
            <a:ext cx="1825127" cy="1091495"/>
          </a:xfrm>
          <a:prstGeom prst="rect">
            <a:avLst/>
          </a:prstGeom>
        </p:spPr>
      </p:pic>
      <p:pic>
        <p:nvPicPr>
          <p:cNvPr id="3" name="Picture 3" descr="Logo, company name&#10;&#10;Description automatically generated">
            <a:extLst>
              <a:ext uri="{FF2B5EF4-FFF2-40B4-BE49-F238E27FC236}">
                <a16:creationId xmlns="" xmlns:a16="http://schemas.microsoft.com/office/drawing/2014/main" id="{C2C55723-5D6B-4B0F-2EE0-0A5C25C446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657" y="5370494"/>
            <a:ext cx="2166421" cy="1487735"/>
          </a:xfrm>
          <a:prstGeom prst="rect">
            <a:avLst/>
          </a:prstGeom>
        </p:spPr>
      </p:pic>
      <p:sp>
        <p:nvSpPr>
          <p:cNvPr id="92" name="Text Placeholder 22">
            <a:extLst>
              <a:ext uri="{FF2B5EF4-FFF2-40B4-BE49-F238E27FC236}">
                <a16:creationId xmlns="" xmlns:a16="http://schemas.microsoft.com/office/drawing/2014/main" id="{72DC8D57-7896-445B-B256-E367E63FEFFB}"/>
              </a:ext>
            </a:extLst>
          </p:cNvPr>
          <p:cNvSpPr txBox="1">
            <a:spLocks/>
          </p:cNvSpPr>
          <p:nvPr/>
        </p:nvSpPr>
        <p:spPr>
          <a:xfrm>
            <a:off x="4873060" y="3457535"/>
            <a:ext cx="753691" cy="720728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900">
                <a:solidFill>
                  <a:srgbClr val="000000"/>
                </a:solidFill>
              </a:rPr>
              <a:t>Earth shattering events</a:t>
            </a:r>
          </a:p>
        </p:txBody>
      </p:sp>
      <p:sp>
        <p:nvSpPr>
          <p:cNvPr id="64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2111381" y="5211658"/>
            <a:ext cx="736909" cy="743751"/>
          </a:xfrm>
        </p:spPr>
        <p:txBody>
          <a:bodyPr>
            <a:normAutofit/>
          </a:bodyPr>
          <a:lstStyle/>
          <a:p>
            <a:r>
              <a:rPr lang="en-GB" sz="1000">
                <a:solidFill>
                  <a:srgbClr val="000000"/>
                </a:solidFill>
              </a:rPr>
              <a:t>Norse Myths</a:t>
            </a:r>
          </a:p>
        </p:txBody>
      </p:sp>
      <p:sp>
        <p:nvSpPr>
          <p:cNvPr id="93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2897760" y="5325311"/>
            <a:ext cx="736909" cy="743751"/>
          </a:xfrm>
        </p:spPr>
        <p:txBody>
          <a:bodyPr>
            <a:normAutofit fontScale="92500"/>
          </a:bodyPr>
          <a:lstStyle/>
          <a:p>
            <a:r>
              <a:rPr lang="en-GB" sz="1000">
                <a:solidFill>
                  <a:srgbClr val="000000"/>
                </a:solidFill>
              </a:rPr>
              <a:t>Lion, Witch and Wardrobe</a:t>
            </a:r>
          </a:p>
        </p:txBody>
      </p:sp>
      <p:sp>
        <p:nvSpPr>
          <p:cNvPr id="104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3467248" y="4825220"/>
            <a:ext cx="736909" cy="743751"/>
          </a:xfrm>
        </p:spPr>
        <p:txBody>
          <a:bodyPr>
            <a:normAutofit fontScale="92500" lnSpcReduction="20000"/>
          </a:bodyPr>
          <a:lstStyle/>
          <a:p>
            <a:r>
              <a:rPr lang="en-GB" sz="1000">
                <a:solidFill>
                  <a:srgbClr val="000000"/>
                </a:solidFill>
              </a:rPr>
              <a:t>Grace Nichols/James Carter poetry</a:t>
            </a:r>
          </a:p>
        </p:txBody>
      </p:sp>
      <p:sp>
        <p:nvSpPr>
          <p:cNvPr id="106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5343036" y="5348922"/>
            <a:ext cx="736909" cy="743751"/>
          </a:xfrm>
        </p:spPr>
        <p:txBody>
          <a:bodyPr>
            <a:normAutofit fontScale="92500"/>
          </a:bodyPr>
          <a:lstStyle/>
          <a:p>
            <a:r>
              <a:rPr lang="en-GB" sz="900">
                <a:solidFill>
                  <a:srgbClr val="000000"/>
                </a:solidFill>
              </a:rPr>
              <a:t>Once upon a raindrop</a:t>
            </a:r>
          </a:p>
          <a:p>
            <a:r>
              <a:rPr lang="en-GB" sz="900">
                <a:solidFill>
                  <a:srgbClr val="000000"/>
                </a:solidFill>
              </a:rPr>
              <a:t>Flood</a:t>
            </a:r>
          </a:p>
        </p:txBody>
      </p:sp>
      <p:sp>
        <p:nvSpPr>
          <p:cNvPr id="107" name="Text Placeholder 35"/>
          <p:cNvSpPr>
            <a:spLocks noGrp="1"/>
          </p:cNvSpPr>
          <p:nvPr>
            <p:ph type="body" sz="quarter" idx="26"/>
          </p:nvPr>
        </p:nvSpPr>
        <p:spPr>
          <a:xfrm>
            <a:off x="7664560" y="5185366"/>
            <a:ext cx="750044" cy="767210"/>
          </a:xfrm>
        </p:spPr>
        <p:txBody>
          <a:bodyPr>
            <a:normAutofit fontScale="92500"/>
          </a:bodyPr>
          <a:lstStyle/>
          <a:p>
            <a:r>
              <a:rPr lang="en-GB" sz="1200"/>
              <a:t>Poetry: The listeners</a:t>
            </a:r>
          </a:p>
        </p:txBody>
      </p:sp>
      <p:sp>
        <p:nvSpPr>
          <p:cNvPr id="108" name="Text Placeholder 35"/>
          <p:cNvSpPr>
            <a:spLocks noGrp="1"/>
          </p:cNvSpPr>
          <p:nvPr>
            <p:ph type="body" sz="quarter" idx="26"/>
          </p:nvPr>
        </p:nvSpPr>
        <p:spPr>
          <a:xfrm>
            <a:off x="9769996" y="4687757"/>
            <a:ext cx="750044" cy="767210"/>
          </a:xfrm>
        </p:spPr>
        <p:txBody>
          <a:bodyPr>
            <a:normAutofit/>
          </a:bodyPr>
          <a:lstStyle/>
          <a:p>
            <a:r>
              <a:rPr lang="en-GB" sz="700" err="1"/>
              <a:t>Mythologica</a:t>
            </a:r>
            <a:endParaRPr lang="en-GB" sz="700"/>
          </a:p>
        </p:txBody>
      </p:sp>
      <p:sp>
        <p:nvSpPr>
          <p:cNvPr id="109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9687956" y="6117794"/>
            <a:ext cx="773539" cy="705753"/>
          </a:xfrm>
          <a:ln>
            <a:solidFill>
              <a:srgbClr val="F2C020"/>
            </a:solidFill>
          </a:ln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en-GB" sz="900" err="1"/>
              <a:t>Rainplayer</a:t>
            </a:r>
            <a:r>
              <a:rPr lang="en-GB" sz="90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664268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7">
      <a:dk1>
        <a:srgbClr val="0C6D82"/>
      </a:dk1>
      <a:lt1>
        <a:srgbClr val="FFFFFF"/>
      </a:lt1>
      <a:dk2>
        <a:srgbClr val="6F0066"/>
      </a:dk2>
      <a:lt2>
        <a:srgbClr val="1E597D"/>
      </a:lt2>
      <a:accent1>
        <a:srgbClr val="571B6D"/>
      </a:accent1>
      <a:accent2>
        <a:srgbClr val="2CA05B"/>
      </a:accent2>
      <a:accent3>
        <a:srgbClr val="C90B24"/>
      </a:accent3>
      <a:accent4>
        <a:srgbClr val="E8611D"/>
      </a:accent4>
      <a:accent5>
        <a:srgbClr val="F39D21"/>
      </a:accent5>
      <a:accent6>
        <a:srgbClr val="1B866F"/>
      </a:accent6>
      <a:hlink>
        <a:srgbClr val="0C6D82"/>
      </a:hlink>
      <a:folHlink>
        <a:srgbClr val="0C6D82"/>
      </a:folHlink>
    </a:clrScheme>
    <a:fontScheme name="Custom 10">
      <a:majorFont>
        <a:latin typeface="Franklin Gothic Demi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 w="72390">
          <a:solidFill>
            <a:srgbClr val="454D55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_41965409_TF16411242" id="{A9563D77-6C72-4017-A17F-21C44115AF6C}" vid="{BB108D43-478A-4D1D-AFC7-F3796B97A6D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95f75ec4-18a7-47b8-bf51-43214cee73c6" xsi:nil="true"/>
    <lcf76f155ced4ddcb4097134ff3c332f xmlns="95f75ec4-18a7-47b8-bf51-43214cee73c6">
      <Terms xmlns="http://schemas.microsoft.com/office/infopath/2007/PartnerControls"/>
    </lcf76f155ced4ddcb4097134ff3c332f>
    <TaxCatchAll xmlns="ceb0c3ba-34da-4f8e-820f-473e5691ac9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0064F0A851E4A4CA48C8FD0AE853202" ma:contentTypeVersion="17" ma:contentTypeDescription="Create a new document." ma:contentTypeScope="" ma:versionID="6f8fc693ba2ccae6bba2b4938adf4152">
  <xsd:schema xmlns:xsd="http://www.w3.org/2001/XMLSchema" xmlns:xs="http://www.w3.org/2001/XMLSchema" xmlns:p="http://schemas.microsoft.com/office/2006/metadata/properties" xmlns:ns2="ceb0c3ba-34da-4f8e-820f-473e5691ac93" xmlns:ns3="95f75ec4-18a7-47b8-bf51-43214cee73c6" targetNamespace="http://schemas.microsoft.com/office/2006/metadata/properties" ma:root="true" ma:fieldsID="56e2e8da82f950e14db16cf692b99408" ns2:_="" ns3:_="">
    <xsd:import namespace="ceb0c3ba-34da-4f8e-820f-473e5691ac93"/>
    <xsd:import namespace="95f75ec4-18a7-47b8-bf51-43214cee73c6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LengthInSeconds" minOccurs="0"/>
                <xsd:element ref="ns3:MediaServiceLocation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b0c3ba-34da-4f8e-820f-473e5691ac9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f3679419-6f59-469c-8c6d-ff916994760b}" ma:internalName="TaxCatchAll" ma:showField="CatchAllData" ma:web="ceb0c3ba-34da-4f8e-820f-473e5691ac9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f75ec4-18a7-47b8-bf51-43214cee73c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51c8b38f-8163-4752-a832-eb31b129222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AAB77C9-F236-42C1-829A-F94CF9ADFAB4}">
  <ds:schemaRefs>
    <ds:schemaRef ds:uri="http://purl.org/dc/elements/1.1/"/>
    <ds:schemaRef ds:uri="http://purl.org/dc/terms/"/>
    <ds:schemaRef ds:uri="http://schemas.openxmlformats.org/package/2006/metadata/core-properties"/>
    <ds:schemaRef ds:uri="http://purl.org/dc/dcmitype/"/>
    <ds:schemaRef ds:uri="ceb0c3ba-34da-4f8e-820f-473e5691ac93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95f75ec4-18a7-47b8-bf51-43214cee73c6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3D06333E-AAC1-4B6E-8D98-11D5906DDE0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81BDA4F-DE0B-46CF-B11F-9ABDE2307D0D}">
  <ds:schemaRefs>
    <ds:schemaRef ds:uri="95f75ec4-18a7-47b8-bf51-43214cee73c6"/>
    <ds:schemaRef ds:uri="ceb0c3ba-34da-4f8e-820f-473e5691ac93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tf16411242_win32</Template>
  <TotalTime>5</TotalTime>
  <Words>254</Words>
  <Application>Microsoft Office PowerPoint</Application>
  <PresentationFormat>Widescreen</PresentationFormat>
  <Paragraphs>77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Franklin Gothic Demi</vt:lpstr>
      <vt:lpstr>Segoe UI</vt:lpstr>
      <vt:lpstr>Office Theme</vt:lpstr>
      <vt:lpstr>Reading curriculum road map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Grace Darling</dc:title>
  <dc:creator>Clare</dc:creator>
  <cp:lastModifiedBy>Sarah Powell</cp:lastModifiedBy>
  <cp:revision>4</cp:revision>
  <cp:lastPrinted>2022-06-06T14:33:20Z</cp:lastPrinted>
  <dcterms:created xsi:type="dcterms:W3CDTF">2021-02-28T08:04:57Z</dcterms:created>
  <dcterms:modified xsi:type="dcterms:W3CDTF">2023-09-13T12:56:46Z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0x01010080064F0A851E4A4CA48C8FD0AE853202</vt:lpwstr>
  </property>
  <property fmtid="{D5CDD505-2E9C-101B-9397-08002B2CF9AE}" pid="3" name="MediaServiceImageTags">
    <vt:lpwstr/>
  </property>
</Properties>
</file>