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8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F3B"/>
    <a:srgbClr val="E8611D"/>
    <a:srgbClr val="000000"/>
    <a:srgbClr val="0C6D82"/>
    <a:srgbClr val="F2C020"/>
    <a:srgbClr val="454D55"/>
    <a:srgbClr val="F39D21"/>
    <a:srgbClr val="BAC82F"/>
    <a:srgbClr val="6F0066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58EC65-60D3-29E3-A608-B94E6D9FDE6F}" v="31" dt="2023-09-07T10:29:05.807"/>
    <p1510:client id="{18B21904-0AE8-D81F-8D0B-BD277036C668}" v="2" dt="2023-09-12T10:38:59.620"/>
    <p1510:client id="{5AD8A308-01FD-A5DB-419A-B560A2FE3EBB}" v="5" dt="2023-09-07T19:31:12.632"/>
    <p1510:client id="{8384CCFF-D304-4741-8A6F-DE827A1D61D3}" v="2" dt="2023-08-15T11:35:41.523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5" autoAdjust="0"/>
  </p:normalViewPr>
  <p:slideViewPr>
    <p:cSldViewPr snapToGrid="0" showGuides="1">
      <p:cViewPr varScale="1">
        <p:scale>
          <a:sx n="89" d="100"/>
          <a:sy n="89" d="100"/>
        </p:scale>
        <p:origin x="432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12/09/2023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12/09/2023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12/09/2023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12/09/2023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177" y="2914688"/>
            <a:ext cx="597812" cy="645705"/>
          </a:xfrm>
        </p:spPr>
        <p:txBody>
          <a:bodyPr/>
          <a:lstStyle/>
          <a:p>
            <a:r>
              <a:rPr lang="en-GB" dirty="0"/>
              <a:t>Art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48662" y="814481"/>
            <a:ext cx="1044000" cy="1044000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EYFS – expressive arts and design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610854" y="791879"/>
            <a:ext cx="1044000" cy="1044000"/>
          </a:xfrm>
          <a:ln>
            <a:solidFill>
              <a:schemeClr val="tx1">
                <a:lumMod val="60000"/>
                <a:lumOff val="4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GB" sz="1600" dirty="0"/>
              <a:t>Colour splash and woven wonders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C9D8722-D8B2-4CCE-8AC5-C6DF6285AD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518755" y="765961"/>
            <a:ext cx="1044000" cy="1044000"/>
          </a:xfrm>
          <a:ln>
            <a:solidFill>
              <a:schemeClr val="tx1">
                <a:lumMod val="60000"/>
                <a:lumOff val="40000"/>
                <a:alpha val="60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en-GB" sz="1400" dirty="0"/>
              <a:t> Paper play and woven wonders 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6E908D5-8CBB-46A9-AA66-D0ACB3C954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40083" y="2908998"/>
            <a:ext cx="1044000" cy="1044000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GB" sz="1000" dirty="0"/>
              <a:t>Life in colour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833669" y="2998448"/>
            <a:ext cx="964832" cy="994520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GB" sz="1200" dirty="0"/>
              <a:t>Clay houses and map it out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D0576D8-7056-4C14-AB61-5BAF7914F25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695684" y="2885694"/>
            <a:ext cx="1044000" cy="1044000"/>
          </a:xfrm>
        </p:spPr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4863478-F042-4417-A2D1-554CFF321E5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54316" y="2836919"/>
            <a:ext cx="1044000" cy="1044000"/>
          </a:xfrm>
        </p:spPr>
        <p:txBody>
          <a:bodyPr>
            <a:normAutofit/>
          </a:bodyPr>
          <a:lstStyle/>
          <a:p>
            <a:r>
              <a:rPr lang="en-GB" sz="1100" dirty="0">
                <a:ea typeface="+mj-lt"/>
                <a:cs typeface="+mj-lt"/>
              </a:rPr>
              <a:t>Abstract shape and space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909DA04-2F97-4353-955F-5CC8DA13B54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67022" y="2885694"/>
            <a:ext cx="1044000" cy="1044000"/>
          </a:xfrm>
        </p:spPr>
        <p:txBody>
          <a:bodyPr>
            <a:normAutofit/>
          </a:bodyPr>
          <a:lstStyle/>
          <a:p>
            <a:r>
              <a:rPr lang="en-GB" sz="1100" dirty="0">
                <a:ea typeface="+mj-lt"/>
                <a:cs typeface="+mj-lt"/>
              </a:rPr>
              <a:t> Prehistoric painting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2E519906-8C59-436A-AF1F-52E610CD4B4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324335" y="2943913"/>
            <a:ext cx="1044000" cy="1044000"/>
          </a:xfrm>
        </p:spPr>
        <p:txBody>
          <a:bodyPr>
            <a:normAutofit/>
          </a:bodyPr>
          <a:lstStyle/>
          <a:p>
            <a:r>
              <a:rPr lang="en-GB" sz="1000" dirty="0">
                <a:ea typeface="+mj-lt"/>
                <a:cs typeface="+mj-lt"/>
              </a:rPr>
              <a:t>Power Prints</a:t>
            </a:r>
            <a:endParaRPr lang="en-US" sz="1000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860298" y="3879366"/>
            <a:ext cx="1044000" cy="1044000"/>
          </a:xfrm>
        </p:spPr>
        <p:txBody>
          <a:bodyPr>
            <a:normAutofit/>
          </a:bodyPr>
          <a:lstStyle/>
          <a:p>
            <a:r>
              <a:rPr lang="en-GB" sz="1100" dirty="0">
                <a:ea typeface="+mj-lt"/>
                <a:cs typeface="+mj-lt"/>
              </a:rPr>
              <a:t>Light and Dark</a:t>
            </a:r>
            <a:endParaRPr lang="en-US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371641" y="4986417"/>
            <a:ext cx="1044000" cy="1044000"/>
          </a:xfrm>
        </p:spPr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A2A28B50-09D5-4A85-9359-45842866819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87638" y="5062124"/>
            <a:ext cx="1044000" cy="1044000"/>
          </a:xfrm>
        </p:spPr>
        <p:txBody>
          <a:bodyPr>
            <a:normAutofit/>
          </a:bodyPr>
          <a:lstStyle/>
          <a:p>
            <a:r>
              <a:rPr lang="en-GB" sz="1000" dirty="0">
                <a:ea typeface="+mj-lt"/>
                <a:cs typeface="+mj-lt"/>
              </a:rPr>
              <a:t>I need space</a:t>
            </a:r>
            <a:endParaRPr lang="en-US" sz="1000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F38E0D1-7FD8-41FC-99A0-B5E7C7037DC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678198" y="4986417"/>
            <a:ext cx="1044000" cy="1044000"/>
          </a:xfrm>
        </p:spPr>
        <p:txBody>
          <a:bodyPr>
            <a:normAutofit/>
          </a:bodyPr>
          <a:lstStyle/>
          <a:p>
            <a:r>
              <a:rPr lang="en-GB" dirty="0"/>
              <a:t> </a:t>
            </a:r>
            <a:r>
              <a:rPr lang="en-GB" sz="1050" dirty="0">
                <a:ea typeface="+mj-lt"/>
                <a:cs typeface="+mj-lt"/>
              </a:rPr>
              <a:t>Interactive installation </a:t>
            </a:r>
            <a:endParaRPr lang="en-GB" sz="1050" dirty="0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ED240363-8473-49D1-B65D-980068ECBF4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988920" y="5052035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>
                <a:ea typeface="+mj-lt"/>
                <a:cs typeface="+mj-lt"/>
              </a:rPr>
              <a:t>Make my voice heard</a:t>
            </a:r>
            <a:endParaRPr lang="en-US" dirty="0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9B23E803-FDB0-4D5B-A694-11451875ECE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089847" y="5062124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>
                <a:ea typeface="+mj-lt"/>
                <a:cs typeface="+mj-lt"/>
              </a:rPr>
              <a:t>Making memories</a:t>
            </a:r>
            <a:endParaRPr lang="en-US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1E6ACE76-A938-44EE-91CB-BF5110F0F38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7791018" y="5024279"/>
            <a:ext cx="1044000" cy="1044000"/>
          </a:xfrm>
          <a:solidFill>
            <a:srgbClr val="E8611D"/>
          </a:solidFill>
        </p:spPr>
        <p:txBody>
          <a:bodyPr/>
          <a:lstStyle/>
          <a:p>
            <a:r>
              <a:rPr lang="en-GB" dirty="0"/>
              <a:t>Year 6</a:t>
            </a:r>
          </a:p>
        </p:txBody>
      </p:sp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7B263818-5A0D-4D2E-B3CC-2D7B11A7D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4D15CA-71E0-4E58-88EE-F320CE89B540}" type="datetime1">
              <a:rPr lang="en-GB" noProof="1" smtClean="0"/>
              <a:t>12/09/2023</a:t>
            </a:fld>
            <a:endParaRPr lang="en-GB" noProof="1"/>
          </a:p>
        </p:txBody>
      </p:sp>
      <p:sp>
        <p:nvSpPr>
          <p:cNvPr id="49" name="Text Placeholder 38">
            <a:extLst>
              <a:ext uri="{FF2B5EF4-FFF2-40B4-BE49-F238E27FC236}">
                <a16:creationId xmlns:a16="http://schemas.microsoft.com/office/drawing/2014/main" id="{ED240363-8473-49D1-B65D-980068ECBF4A}"/>
              </a:ext>
            </a:extLst>
          </p:cNvPr>
          <p:cNvSpPr txBox="1">
            <a:spLocks/>
          </p:cNvSpPr>
          <p:nvPr/>
        </p:nvSpPr>
        <p:spPr>
          <a:xfrm>
            <a:off x="8887993" y="5024279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ea typeface="+mj-lt"/>
                <a:cs typeface="+mj-lt"/>
              </a:rPr>
              <a:t>Artist study</a:t>
            </a:r>
            <a:endParaRPr lang="en-US" sz="1100" dirty="0"/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 txBox="1">
            <a:spLocks/>
          </p:cNvSpPr>
          <p:nvPr/>
        </p:nvSpPr>
        <p:spPr>
          <a:xfrm>
            <a:off x="4468403" y="5008177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ea typeface="+mj-lt"/>
                <a:cs typeface="+mj-lt"/>
              </a:rPr>
              <a:t>Portraits</a:t>
            </a:r>
            <a:endParaRPr lang="en-US" dirty="0"/>
          </a:p>
        </p:txBody>
      </p:sp>
      <p:sp>
        <p:nvSpPr>
          <p:cNvPr id="51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 txBox="1">
            <a:spLocks/>
          </p:cNvSpPr>
          <p:nvPr/>
        </p:nvSpPr>
        <p:spPr>
          <a:xfrm>
            <a:off x="2314534" y="487011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>
                <a:solidFill>
                  <a:srgbClr val="454D55"/>
                </a:solidFill>
                <a:latin typeface="Franklin Gothic Demi"/>
              </a:rPr>
              <a:t>Mega Materials</a:t>
            </a:r>
            <a:endParaRPr lang="en-GB" sz="1400" dirty="0"/>
          </a:p>
        </p:txBody>
      </p:sp>
      <p:sp>
        <p:nvSpPr>
          <p:cNvPr id="53" name="Text Placeholder 19">
            <a:extLst>
              <a:ext uri="{FF2B5EF4-FFF2-40B4-BE49-F238E27FC236}">
                <a16:creationId xmlns:a16="http://schemas.microsoft.com/office/drawing/2014/main" id="{34863478-F042-4417-A2D1-554CFF321E53}"/>
              </a:ext>
            </a:extLst>
          </p:cNvPr>
          <p:cNvSpPr txBox="1">
            <a:spLocks/>
          </p:cNvSpPr>
          <p:nvPr/>
        </p:nvSpPr>
        <p:spPr>
          <a:xfrm>
            <a:off x="4441610" y="2898835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454D55"/>
                </a:solidFill>
                <a:latin typeface="Franklin Gothic Demi"/>
              </a:rPr>
              <a:t>Growing Artists</a:t>
            </a:r>
            <a:endParaRPr lang="en-GB" sz="1200" dirty="0"/>
          </a:p>
        </p:txBody>
      </p:sp>
      <p:sp>
        <p:nvSpPr>
          <p:cNvPr id="54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 txBox="1">
            <a:spLocks/>
          </p:cNvSpPr>
          <p:nvPr/>
        </p:nvSpPr>
        <p:spPr>
          <a:xfrm>
            <a:off x="10884083" y="2777543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Tell a story and map it out </a:t>
            </a:r>
          </a:p>
        </p:txBody>
      </p:sp>
      <p:sp>
        <p:nvSpPr>
          <p:cNvPr id="56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 txBox="1">
            <a:spLocks/>
          </p:cNvSpPr>
          <p:nvPr/>
        </p:nvSpPr>
        <p:spPr>
          <a:xfrm>
            <a:off x="8445780" y="765961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1">
                <a:lumMod val="60000"/>
                <a:lumOff val="40000"/>
              </a:schemeClr>
            </a:solidFill>
          </a:ln>
        </p:spPr>
        <p:txBody>
          <a:bodyPr vert="horz" lIns="0" tIns="0" rIns="0" bIns="0" rtlCol="0" anchor="ctr" anchorCtr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Make your mark and woven wonders 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 txBox="1">
            <a:spLocks/>
          </p:cNvSpPr>
          <p:nvPr/>
        </p:nvSpPr>
        <p:spPr>
          <a:xfrm>
            <a:off x="3397610" y="290899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4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 txBox="1">
            <a:spLocks/>
          </p:cNvSpPr>
          <p:nvPr/>
        </p:nvSpPr>
        <p:spPr>
          <a:xfrm>
            <a:off x="11142292" y="1750389"/>
            <a:ext cx="1044000" cy="1044000"/>
          </a:xfrm>
          <a:prstGeom prst="ellipse">
            <a:avLst/>
          </a:prstGeom>
          <a:solidFill>
            <a:schemeClr val="accent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2</a:t>
            </a:r>
          </a:p>
        </p:txBody>
      </p:sp>
      <p:sp>
        <p:nvSpPr>
          <p:cNvPr id="58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6280706" y="767074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Salt painting   </a:t>
            </a:r>
          </a:p>
        </p:txBody>
      </p:sp>
      <p:sp>
        <p:nvSpPr>
          <p:cNvPr id="59" name="Text Placeholder 5">
            <a:extLst>
              <a:ext uri="{FF2B5EF4-FFF2-40B4-BE49-F238E27FC236}">
                <a16:creationId xmlns:a16="http://schemas.microsoft.com/office/drawing/2014/main" id="{B628336C-583D-420B-91D6-ECCA17A9D6B0}"/>
              </a:ext>
            </a:extLst>
          </p:cNvPr>
          <p:cNvSpPr txBox="1">
            <a:spLocks/>
          </p:cNvSpPr>
          <p:nvPr/>
        </p:nvSpPr>
        <p:spPr>
          <a:xfrm>
            <a:off x="7353681" y="754325"/>
            <a:ext cx="1044000" cy="1044000"/>
          </a:xfrm>
          <a:prstGeom prst="ellipse">
            <a:avLst/>
          </a:prstGeom>
          <a:solidFill>
            <a:srgbClr val="00B0F0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1</a:t>
            </a:r>
          </a:p>
        </p:txBody>
      </p:sp>
      <p:pic>
        <p:nvPicPr>
          <p:cNvPr id="57" name="Picture Placeholder 56">
            <a:extLst>
              <a:ext uri="{FF2B5EF4-FFF2-40B4-BE49-F238E27FC236}">
                <a16:creationId xmlns:a16="http://schemas.microsoft.com/office/drawing/2014/main" id="{C56968EA-E726-4A63-BB3E-1D81953216BE}"/>
              </a:ext>
            </a:extLst>
          </p:cNvPr>
          <p:cNvPicPr>
            <a:picLocks noGrp="1"/>
          </p:cNvPicPr>
          <p:nvPr>
            <p:ph type="pic" sz="quarter" idx="56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" r="759"/>
          <a:stretch>
            <a:fillRect/>
          </a:stretch>
        </p:blipFill>
        <p:spPr bwMode="auto">
          <a:xfrm>
            <a:off x="158330" y="5284004"/>
            <a:ext cx="1555595" cy="1127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0EC2F8-5036-4E84-AA59-81029F401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78" y="3932856"/>
            <a:ext cx="1609950" cy="1333686"/>
          </a:xfrm>
          <a:prstGeom prst="rect">
            <a:avLst/>
          </a:prstGeom>
        </p:spPr>
      </p:pic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5227268" y="767074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Let’s get crafty  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4184841" y="799090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Creation station and egg threading 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3159965" y="837768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Paint my world   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2117538" y="821047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Autumn wreaths and salt dough decorations   </a:t>
            </a:r>
          </a:p>
        </p:txBody>
      </p:sp>
      <p:sp>
        <p:nvSpPr>
          <p:cNvPr id="43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1092662" y="821047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/>
              <a:t>Drawing marvellous marks  </a:t>
            </a:r>
          </a:p>
        </p:txBody>
      </p:sp>
    </p:spTree>
    <p:extLst>
      <p:ext uri="{BB962C8B-B14F-4D97-AF65-F5344CB8AC3E}">
        <p14:creationId xmlns:p14="http://schemas.microsoft.com/office/powerpoint/2010/main" val="1113207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073ae90-e7c5-4c2f-9f6a-2c507e45185a" xsi:nil="true"/>
    <TaxCatchAll xmlns="4a38d64b-9e60-4deb-a3aa-26ee8f41080c" xsi:nil="true"/>
    <lcf76f155ced4ddcb4097134ff3c332f xmlns="1073ae90-e7c5-4c2f-9f6a-2c507e45185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30FFDC4741BE46A03E8FD3FA084911" ma:contentTypeVersion="16" ma:contentTypeDescription="Create a new document." ma:contentTypeScope="" ma:versionID="d44d340ac7edb8f8b58ec47c837c131b">
  <xsd:schema xmlns:xsd="http://www.w3.org/2001/XMLSchema" xmlns:xs="http://www.w3.org/2001/XMLSchema" xmlns:p="http://schemas.microsoft.com/office/2006/metadata/properties" xmlns:ns2="1073ae90-e7c5-4c2f-9f6a-2c507e45185a" xmlns:ns3="4a38d64b-9e60-4deb-a3aa-26ee8f41080c" targetNamespace="http://schemas.microsoft.com/office/2006/metadata/properties" ma:root="true" ma:fieldsID="144ee0607f1ba83e7de50540aefa2d07" ns2:_="" ns3:_="">
    <xsd:import namespace="1073ae90-e7c5-4c2f-9f6a-2c507e45185a"/>
    <xsd:import namespace="4a38d64b-9e60-4deb-a3aa-26ee8f4108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73ae90-e7c5-4c2f-9f6a-2c507e4518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38d64b-9e60-4deb-a3aa-26ee8f41080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f19a85e-24d3-4d65-a8fc-8bd821c5fabb}" ma:internalName="TaxCatchAll" ma:showField="CatchAllData" ma:web="4a38d64b-9e60-4deb-a3aa-26ee8f4108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71af3243-3dd4-4a8d-8c0d-dd76da1f02a5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16c05727-aa75-4e4a-9b5f-8a80a1165891"/>
    <ds:schemaRef ds:uri="http://purl.org/dc/dcmitype/"/>
    <ds:schemaRef ds:uri="1073ae90-e7c5-4c2f-9f6a-2c507e45185a"/>
    <ds:schemaRef ds:uri="4a38d64b-9e60-4deb-a3aa-26ee8f41080c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8B83B2-19F9-4280-8C0B-A16103E6F0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73ae90-e7c5-4c2f-9f6a-2c507e45185a"/>
    <ds:schemaRef ds:uri="4a38d64b-9e60-4deb-a3aa-26ee8f4108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6590</TotalTime>
  <Words>281</Words>
  <Application>Microsoft Office PowerPoint</Application>
  <PresentationFormat>Widescreen</PresentationFormat>
  <Paragraphs>90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Miss Pearson</cp:lastModifiedBy>
  <cp:revision>98</cp:revision>
  <cp:lastPrinted>2022-03-17T10:55:48Z</cp:lastPrinted>
  <dcterms:created xsi:type="dcterms:W3CDTF">2021-02-28T08:04:57Z</dcterms:created>
  <dcterms:modified xsi:type="dcterms:W3CDTF">2023-09-12T10:48:36Z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0x0101002030FFDC4741BE46A03E8FD3FA084911</vt:lpwstr>
  </property>
  <property fmtid="{D5CDD505-2E9C-101B-9397-08002B2CF9AE}" pid="3" name="MediaServiceImageTags">
    <vt:lpwstr/>
  </property>
</Properties>
</file>