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3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DB57"/>
    <a:srgbClr val="C5D345"/>
    <a:srgbClr val="403474"/>
    <a:srgbClr val="0C6D82"/>
    <a:srgbClr val="F39D21"/>
    <a:srgbClr val="000000"/>
    <a:srgbClr val="F2C020"/>
    <a:srgbClr val="454D55"/>
    <a:srgbClr val="E8611D"/>
    <a:srgbClr val="81B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37536D-F8D2-45A4-85DB-FA709E2D16BD}" v="1" dt="2023-11-12T16:56:16.396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5" autoAdjust="0"/>
  </p:normalViewPr>
  <p:slideViewPr>
    <p:cSldViewPr snapToGrid="0" showGuides="1">
      <p:cViewPr varScale="1">
        <p:scale>
          <a:sx n="86" d="100"/>
          <a:sy n="86" d="100"/>
        </p:scale>
        <p:origin x="41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14/11/2023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14/11/2023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14/11/2023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14/11/2023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546" y="1880061"/>
            <a:ext cx="2257397" cy="1475598"/>
          </a:xfrm>
        </p:spPr>
        <p:txBody>
          <a:bodyPr/>
          <a:lstStyle/>
          <a:p>
            <a:r>
              <a:rPr lang="en-GB" dirty="0"/>
              <a:t>Geography Curriculum</a:t>
            </a:r>
            <a:br>
              <a:rPr lang="en-GB" dirty="0"/>
            </a:br>
            <a:r>
              <a:rPr lang="en-GB" dirty="0"/>
              <a:t>Road Map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126637" y="806256"/>
            <a:ext cx="1044000" cy="1044000"/>
          </a:xfrm>
          <a:solidFill>
            <a:srgbClr val="F39D21"/>
          </a:solidFill>
        </p:spPr>
        <p:txBody>
          <a:bodyPr/>
          <a:lstStyle/>
          <a:p>
            <a:r>
              <a:rPr lang="en-GB" dirty="0"/>
              <a:t>EYFS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2"/>
          </p:nvPr>
        </p:nvSpPr>
        <p:spPr>
          <a:xfrm>
            <a:off x="1631092" y="434684"/>
            <a:ext cx="2669718" cy="299633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dirty="0"/>
              <a:t>Understanding the World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1412875" y="347099"/>
            <a:ext cx="3270705" cy="183135"/>
          </a:xfrm>
        </p:spPr>
        <p:txBody>
          <a:bodyPr>
            <a:normAutofit fontScale="25000" lnSpcReduction="20000"/>
          </a:bodyPr>
          <a:lstStyle/>
          <a:p>
            <a:r>
              <a:rPr lang="en-US" sz="2800" dirty="0"/>
              <a:t>; </a:t>
            </a:r>
          </a:p>
          <a:p>
            <a:r>
              <a:rPr lang="en-US" sz="2800" dirty="0"/>
              <a:t>· 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804562" y="848057"/>
            <a:ext cx="1106191" cy="1094537"/>
          </a:xfrm>
        </p:spPr>
        <p:txBody>
          <a:bodyPr>
            <a:normAutofit/>
          </a:bodyPr>
          <a:lstStyle/>
          <a:p>
            <a:r>
              <a:rPr lang="en-GB" sz="1200" dirty="0"/>
              <a:t>What is it like here?</a:t>
            </a:r>
          </a:p>
          <a:p>
            <a:r>
              <a:rPr lang="en-US" sz="1200" dirty="0"/>
              <a:t>Local area</a:t>
            </a:r>
            <a:endParaRPr lang="en-GB" sz="120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 vert="horz" lIns="0" tIns="0" rIns="0" bIns="0" rtlCol="0" anchor="ctr" anchorCtr="0">
            <a:noAutofit/>
          </a:bodyPr>
          <a:lstStyle/>
          <a:p>
            <a:endParaRPr lang="en-GB" sz="1200" dirty="0">
              <a:ea typeface="+mj-lt"/>
              <a:cs typeface="+mj-lt"/>
            </a:endParaRPr>
          </a:p>
          <a:p>
            <a:r>
              <a:rPr lang="en-US" sz="1000" dirty="0">
                <a:ea typeface="+mj-lt"/>
                <a:cs typeface="+mj-lt"/>
              </a:rPr>
              <a:t>What is the weather like in the UK?</a:t>
            </a:r>
            <a:endParaRPr lang="en-US" sz="1000" dirty="0"/>
          </a:p>
          <a:p>
            <a:endParaRPr lang="en-GB" sz="120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5949637" y="415385"/>
            <a:ext cx="1864930" cy="330029"/>
          </a:xfrm>
        </p:spPr>
        <p:txBody>
          <a:bodyPr>
            <a:normAutofit/>
          </a:bodyPr>
          <a:lstStyle/>
          <a:p>
            <a:r>
              <a:rPr lang="en-GB" dirty="0"/>
              <a:t>Local Geography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000" dirty="0"/>
              <a:t>What is it like to live in Shanghai?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38"/>
          </p:nvPr>
        </p:nvSpPr>
        <p:spPr>
          <a:xfrm>
            <a:off x="8703008" y="2349206"/>
            <a:ext cx="1820663" cy="53263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World Geography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0"/>
          </p:nvPr>
        </p:nvSpPr>
        <p:spPr>
          <a:xfrm>
            <a:off x="10303205" y="2835289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>
                <a:solidFill>
                  <a:srgbClr val="000000"/>
                </a:solidFill>
              </a:rPr>
              <a:t>What is it like to live by the coast?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1"/>
          </p:nvPr>
        </p:nvSpPr>
        <p:spPr>
          <a:xfrm>
            <a:off x="5131698" y="2974107"/>
            <a:ext cx="1044000" cy="1044000"/>
          </a:xfrm>
        </p:spPr>
        <p:txBody>
          <a:bodyPr>
            <a:normAutofit/>
          </a:bodyPr>
          <a:lstStyle/>
          <a:p>
            <a:r>
              <a:rPr lang="en-GB" sz="1050" dirty="0">
                <a:solidFill>
                  <a:srgbClr val="000000"/>
                </a:solidFill>
              </a:rPr>
              <a:t>Why do people live near volcanoes?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9"/>
          </p:nvPr>
        </p:nvSpPr>
        <p:spPr>
          <a:xfrm>
            <a:off x="2267370" y="4266019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/>
              <a:t>What are rivers and how are they used?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7664883" y="4549593"/>
            <a:ext cx="1726129" cy="204276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solidFill>
                  <a:schemeClr val="accent3"/>
                </a:solidFill>
              </a:rPr>
              <a:t>World Geography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3203923" y="5006867"/>
            <a:ext cx="1044000" cy="1044000"/>
          </a:xfrm>
        </p:spPr>
        <p:txBody>
          <a:bodyPr/>
          <a:lstStyle/>
          <a:p>
            <a:r>
              <a:rPr lang="en-GB" dirty="0"/>
              <a:t>UKS2</a:t>
            </a:r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352829" y="5096102"/>
            <a:ext cx="1044000" cy="1044000"/>
          </a:xfrm>
        </p:spPr>
        <p:txBody>
          <a:bodyPr>
            <a:normAutofit/>
          </a:bodyPr>
          <a:lstStyle/>
          <a:p>
            <a:r>
              <a:rPr lang="en-GB" sz="1000" dirty="0"/>
              <a:t>What is life like in the Alps?</a:t>
            </a:r>
            <a:endParaRPr lang="en-US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179873" y="5078984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100" dirty="0"/>
              <a:t>Would you like to live in the desert?</a:t>
            </a:r>
          </a:p>
        </p:txBody>
      </p:sp>
      <p:sp>
        <p:nvSpPr>
          <p:cNvPr id="37" name="Text Placeholder 36"/>
          <p:cNvSpPr>
            <a:spLocks noGrp="1"/>
          </p:cNvSpPr>
          <p:nvPr>
            <p:ph type="body" sz="quarter" idx="52"/>
          </p:nvPr>
        </p:nvSpPr>
        <p:spPr>
          <a:xfrm>
            <a:off x="10206830" y="4549593"/>
            <a:ext cx="1726129" cy="204276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solidFill>
                  <a:srgbClr val="F39D21"/>
                </a:solidFill>
              </a:rPr>
              <a:t>Fieldwork</a:t>
            </a:r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25"/>
          </p:nvPr>
        </p:nvSpPr>
        <p:spPr>
          <a:xfrm>
            <a:off x="5574650" y="5133870"/>
            <a:ext cx="1044000" cy="1044000"/>
          </a:xfrm>
        </p:spPr>
        <p:txBody>
          <a:bodyPr>
            <a:normAutofit/>
          </a:bodyPr>
          <a:lstStyle/>
          <a:p>
            <a:pPr algn="l"/>
            <a:r>
              <a:rPr lang="en-GB" sz="1200" dirty="0"/>
              <a:t>Why do oceans matter?</a:t>
            </a:r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9491472" y="5064166"/>
            <a:ext cx="1203846" cy="1113703"/>
          </a:xfrm>
        </p:spPr>
        <p:txBody>
          <a:bodyPr>
            <a:normAutofit/>
          </a:bodyPr>
          <a:lstStyle/>
          <a:p>
            <a:r>
              <a:rPr lang="en-GB" sz="1200" dirty="0"/>
              <a:t>Where does our energy come from?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359717" y="781093"/>
            <a:ext cx="1044000" cy="1044000"/>
          </a:xfrm>
          <a:ln>
            <a:solidFill>
              <a:srgbClr val="D8DB57"/>
            </a:solidFill>
          </a:ln>
        </p:spPr>
        <p:txBody>
          <a:bodyPr>
            <a:normAutofit/>
          </a:bodyPr>
          <a:lstStyle/>
          <a:p>
            <a:r>
              <a:rPr lang="en-GB" sz="1100" dirty="0"/>
              <a:t>Where do we live?</a:t>
            </a:r>
          </a:p>
          <a:p>
            <a:r>
              <a:rPr lang="en-GB" sz="1100" dirty="0"/>
              <a:t>Where are we from?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1239328" y="781093"/>
            <a:ext cx="1044000" cy="1044000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 dirty="0"/>
              <a:t>Exploring maps</a:t>
            </a:r>
          </a:p>
        </p:txBody>
      </p:sp>
      <p:sp>
        <p:nvSpPr>
          <p:cNvPr id="54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9875446" y="891847"/>
            <a:ext cx="1044000" cy="1044000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en-GB" sz="1200" dirty="0"/>
              <a:t>Would you prefer to live in a hot or cold place?</a:t>
            </a:r>
            <a:endParaRPr lang="en-US" dirty="0"/>
          </a:p>
        </p:txBody>
      </p:sp>
      <p:sp>
        <p:nvSpPr>
          <p:cNvPr id="55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10919446" y="1648116"/>
            <a:ext cx="1059752" cy="1044000"/>
          </a:xfrm>
          <a:solidFill>
            <a:schemeClr val="bg1"/>
          </a:solidFill>
          <a:ln>
            <a:solidFill>
              <a:srgbClr val="0C6D82"/>
            </a:solidFill>
          </a:ln>
        </p:spPr>
        <p:txBody>
          <a:bodyPr>
            <a:norm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Why is our World wonderful?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56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6341960" y="2915869"/>
            <a:ext cx="1044000" cy="1044000"/>
          </a:xfrm>
          <a:solidFill>
            <a:schemeClr val="bg1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0000"/>
                </a:solidFill>
              </a:rPr>
              <a:t>Who lives in Antartica?</a:t>
            </a:r>
            <a:endParaRPr lang="en-US"/>
          </a:p>
        </p:txBody>
      </p:sp>
      <p:sp>
        <p:nvSpPr>
          <p:cNvPr id="57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664287" y="790026"/>
            <a:ext cx="1044000" cy="1044000"/>
          </a:xfrm>
        </p:spPr>
        <p:txBody>
          <a:bodyPr/>
          <a:lstStyle/>
          <a:p>
            <a:r>
              <a:rPr lang="en-GB" dirty="0"/>
              <a:t>KS1</a:t>
            </a:r>
          </a:p>
        </p:txBody>
      </p:sp>
      <p:sp>
        <p:nvSpPr>
          <p:cNvPr id="58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20847" y="2921220"/>
            <a:ext cx="1044000" cy="1044000"/>
          </a:xfrm>
        </p:spPr>
        <p:txBody>
          <a:bodyPr/>
          <a:lstStyle/>
          <a:p>
            <a:r>
              <a:rPr lang="en-GB" dirty="0"/>
              <a:t>LKS2</a:t>
            </a:r>
          </a:p>
        </p:txBody>
      </p:sp>
      <p:sp>
        <p:nvSpPr>
          <p:cNvPr id="59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8758052" y="453644"/>
            <a:ext cx="1864930" cy="330029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Comparing and Contrasting</a:t>
            </a:r>
          </a:p>
        </p:txBody>
      </p:sp>
      <p:sp>
        <p:nvSpPr>
          <p:cNvPr id="60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1057637" y="5600589"/>
            <a:ext cx="1726129" cy="232781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dirty="0"/>
              <a:t>Human Geography</a:t>
            </a:r>
          </a:p>
        </p:txBody>
      </p:sp>
      <p:sp>
        <p:nvSpPr>
          <p:cNvPr id="47" name="Text Placeholder 38">
            <a:extLst>
              <a:ext uri="{FF2B5EF4-FFF2-40B4-BE49-F238E27FC236}">
                <a16:creationId xmlns:a16="http://schemas.microsoft.com/office/drawing/2014/main" id="{A370582E-5173-4BAB-821B-885AE588E599}"/>
              </a:ext>
            </a:extLst>
          </p:cNvPr>
          <p:cNvSpPr txBox="1">
            <a:spLocks/>
          </p:cNvSpPr>
          <p:nvPr/>
        </p:nvSpPr>
        <p:spPr>
          <a:xfrm>
            <a:off x="6868274" y="5096102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Why does population change?</a:t>
            </a:r>
          </a:p>
        </p:txBody>
      </p:sp>
      <p:sp>
        <p:nvSpPr>
          <p:cNvPr id="51" name="Text Placeholder 23">
            <a:extLst>
              <a:ext uri="{FF2B5EF4-FFF2-40B4-BE49-F238E27FC236}">
                <a16:creationId xmlns:a16="http://schemas.microsoft.com/office/drawing/2014/main" id="{436C8E47-9450-4C5F-B1F3-CB6BE62D3E42}"/>
              </a:ext>
            </a:extLst>
          </p:cNvPr>
          <p:cNvSpPr txBox="1">
            <a:spLocks/>
          </p:cNvSpPr>
          <p:nvPr/>
        </p:nvSpPr>
        <p:spPr>
          <a:xfrm>
            <a:off x="4611083" y="4552648"/>
            <a:ext cx="1844663" cy="390542"/>
          </a:xfrm>
          <a:prstGeom prst="rect">
            <a:avLst/>
          </a:prstGeom>
        </p:spPr>
        <p:txBody>
          <a:bodyPr vert="horz" lIns="0" tIns="0" rIns="0" bIns="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403474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Locational &amp; Physical Geography</a:t>
            </a:r>
          </a:p>
        </p:txBody>
      </p:sp>
      <p:sp>
        <p:nvSpPr>
          <p:cNvPr id="62" name="Text Placeholder 41">
            <a:extLst>
              <a:ext uri="{FF2B5EF4-FFF2-40B4-BE49-F238E27FC236}">
                <a16:creationId xmlns:a16="http://schemas.microsoft.com/office/drawing/2014/main" id="{A0939F4C-E319-405E-8911-1B9D22D6CE2C}"/>
              </a:ext>
            </a:extLst>
          </p:cNvPr>
          <p:cNvSpPr txBox="1">
            <a:spLocks/>
          </p:cNvSpPr>
          <p:nvPr/>
        </p:nvSpPr>
        <p:spPr>
          <a:xfrm>
            <a:off x="10803071" y="5074463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Can I carry out an independent field work enquiry?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612829" y="2915869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solidFill>
                  <a:srgbClr val="000000"/>
                </a:solidFill>
              </a:rPr>
              <a:t>Are all settlements the same?</a:t>
            </a:r>
          </a:p>
        </p:txBody>
      </p:sp>
      <p:sp>
        <p:nvSpPr>
          <p:cNvPr id="4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886114" y="2915869"/>
            <a:ext cx="1044000" cy="1044000"/>
          </a:xfrm>
        </p:spPr>
        <p:txBody>
          <a:bodyPr>
            <a:normAutofit/>
          </a:bodyPr>
          <a:lstStyle/>
          <a:p>
            <a:r>
              <a:rPr lang="en-GB" sz="1000" dirty="0">
                <a:solidFill>
                  <a:srgbClr val="000000"/>
                </a:solidFill>
              </a:rPr>
              <a:t>Why are Rainforests important to us?</a:t>
            </a:r>
          </a:p>
        </p:txBody>
      </p:sp>
      <p:sp>
        <p:nvSpPr>
          <p:cNvPr id="48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628698" y="3081201"/>
            <a:ext cx="1044000" cy="1044000"/>
          </a:xfrm>
        </p:spPr>
        <p:txBody>
          <a:bodyPr>
            <a:normAutofit/>
          </a:bodyPr>
          <a:lstStyle/>
          <a:p>
            <a:r>
              <a:rPr lang="en-GB" sz="1000" dirty="0">
                <a:solidFill>
                  <a:srgbClr val="000000"/>
                </a:solidFill>
              </a:rPr>
              <a:t>Where does our food come from?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"/>
          </p:nvPr>
        </p:nvSpPr>
        <p:spPr>
          <a:xfrm>
            <a:off x="5231390" y="2454849"/>
            <a:ext cx="1726129" cy="204276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solidFill>
                  <a:srgbClr val="0C6D82"/>
                </a:solidFill>
              </a:rPr>
              <a:t>Physical Geography</a:t>
            </a:r>
          </a:p>
        </p:txBody>
      </p:sp>
      <p:pic>
        <p:nvPicPr>
          <p:cNvPr id="38" name="Picture 3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0328" y="96471"/>
            <a:ext cx="583643" cy="599784"/>
          </a:xfrm>
          <a:prstGeom prst="rect">
            <a:avLst/>
          </a:prstGeom>
        </p:spPr>
      </p:pic>
      <p:pic>
        <p:nvPicPr>
          <p:cNvPr id="40" name="Picture 3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326" y="135578"/>
            <a:ext cx="532088" cy="550732"/>
          </a:xfrm>
          <a:prstGeom prst="rect">
            <a:avLst/>
          </a:prstGeom>
        </p:spPr>
      </p:pic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62398F55-C635-CC95-8ABD-53AC0DDDBCBD}"/>
              </a:ext>
            </a:extLst>
          </p:cNvPr>
          <p:cNvSpPr txBox="1">
            <a:spLocks/>
          </p:cNvSpPr>
          <p:nvPr/>
        </p:nvSpPr>
        <p:spPr>
          <a:xfrm>
            <a:off x="3489470" y="806256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/>
              <a:t>Exploring Outside</a:t>
            </a:r>
          </a:p>
        </p:txBody>
      </p:sp>
    </p:spTree>
    <p:extLst>
      <p:ext uri="{BB962C8B-B14F-4D97-AF65-F5344CB8AC3E}">
        <p14:creationId xmlns:p14="http://schemas.microsoft.com/office/powerpoint/2010/main" val="26017772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30FFDC4741BE46A03E8FD3FA084911" ma:contentTypeVersion="17" ma:contentTypeDescription="Create a new document." ma:contentTypeScope="" ma:versionID="f3c4edf9084a138ac779a674e2959c15">
  <xsd:schema xmlns:xsd="http://www.w3.org/2001/XMLSchema" xmlns:xs="http://www.w3.org/2001/XMLSchema" xmlns:p="http://schemas.microsoft.com/office/2006/metadata/properties" xmlns:ns2="1073ae90-e7c5-4c2f-9f6a-2c507e45185a" xmlns:ns3="4a38d64b-9e60-4deb-a3aa-26ee8f41080c" targetNamespace="http://schemas.microsoft.com/office/2006/metadata/properties" ma:root="true" ma:fieldsID="ea7bc0e436835759051dc46dc52246fd" ns2:_="" ns3:_="">
    <xsd:import namespace="1073ae90-e7c5-4c2f-9f6a-2c507e45185a"/>
    <xsd:import namespace="4a38d64b-9e60-4deb-a3aa-26ee8f4108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73ae90-e7c5-4c2f-9f6a-2c507e4518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38d64b-9e60-4deb-a3aa-26ee8f41080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f19a85e-24d3-4d65-a8fc-8bd821c5fabb}" ma:internalName="TaxCatchAll" ma:showField="CatchAllData" ma:web="4a38d64b-9e60-4deb-a3aa-26ee8f4108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073ae90-e7c5-4c2f-9f6a-2c507e45185a" xsi:nil="true"/>
    <TaxCatchAll xmlns="4a38d64b-9e60-4deb-a3aa-26ee8f41080c" xsi:nil="true"/>
    <lcf76f155ced4ddcb4097134ff3c332f xmlns="1073ae90-e7c5-4c2f-9f6a-2c507e45185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9A071CB-4663-4CF2-9F0C-BD43B2F0F7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73ae90-e7c5-4c2f-9f6a-2c507e45185a"/>
    <ds:schemaRef ds:uri="4a38d64b-9e60-4deb-a3aa-26ee8f4108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AB77C9-F236-42C1-829A-F94CF9ADFAB4}">
  <ds:schemaRefs>
    <ds:schemaRef ds:uri="4a38d64b-9e60-4deb-a3aa-26ee8f41080c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terms/"/>
    <ds:schemaRef ds:uri="http://purl.org/dc/dcmitype/"/>
    <ds:schemaRef ds:uri="1073ae90-e7c5-4c2f-9f6a-2c507e45185a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6015</TotalTime>
  <Words>185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Geography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Emma Hurling</cp:lastModifiedBy>
  <cp:revision>139</cp:revision>
  <cp:lastPrinted>2021-11-30T14:30:32Z</cp:lastPrinted>
  <dcterms:created xsi:type="dcterms:W3CDTF">2021-02-28T08:04:57Z</dcterms:created>
  <dcterms:modified xsi:type="dcterms:W3CDTF">2023-11-14T10:14:30Z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0x0101002030FFDC4741BE46A03E8FD3FA084911</vt:lpwstr>
  </property>
  <property fmtid="{D5CDD505-2E9C-101B-9397-08002B2CF9AE}" pid="3" name="MediaServiceImageTags">
    <vt:lpwstr/>
  </property>
</Properties>
</file>